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  <p:sldId id="267" r:id="rId12"/>
    <p:sldId id="269" r:id="rId13"/>
    <p:sldId id="271" r:id="rId14"/>
    <p:sldId id="270" r:id="rId15"/>
    <p:sldId id="268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88AD-98AF-4877-983E-25FB80E1079E}" type="datetimeFigureOut">
              <a:rPr lang="tr-TR" smtClean="0"/>
              <a:pPr/>
              <a:t>07.01.2013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4E2E-27AF-4F95-AD86-C0C28974547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phieparisbagsquality.blogspot.com/" TargetMode="External"/><Relationship Id="rId7" Type="http://schemas.openxmlformats.org/officeDocument/2006/relationships/hyperlink" Target="http://www.avmlife.com.tr/" TargetMode="External"/><Relationship Id="rId2" Type="http://schemas.openxmlformats.org/officeDocument/2006/relationships/hyperlink" Target="http://goayjl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rlightzcasting.com/" TargetMode="External"/><Relationship Id="rId5" Type="http://schemas.openxmlformats.org/officeDocument/2006/relationships/hyperlink" Target="http://www.coloribus.com/" TargetMode="External"/><Relationship Id="rId4" Type="http://schemas.openxmlformats.org/officeDocument/2006/relationships/hyperlink" Target="http://www.eatmedaily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85786" y="500042"/>
            <a:ext cx="7772400" cy="3143272"/>
          </a:xfrm>
        </p:spPr>
        <p:txBody>
          <a:bodyPr>
            <a:normAutofit/>
          </a:bodyPr>
          <a:lstStyle/>
          <a:p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 of </a:t>
            </a:r>
            <a:r>
              <a:rPr lang="tr-TR" dirty="0" err="1" smtClean="0"/>
              <a:t>Women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r>
              <a:rPr lang="tr-TR" dirty="0" smtClean="0"/>
              <a:t>  in </a:t>
            </a:r>
            <a:r>
              <a:rPr lang="tr-TR" dirty="0" err="1" smtClean="0"/>
              <a:t>Advertisements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571604" y="3714752"/>
            <a:ext cx="6400800" cy="1752600"/>
          </a:xfrm>
        </p:spPr>
        <p:txBody>
          <a:bodyPr/>
          <a:lstStyle/>
          <a:p>
            <a:r>
              <a:rPr lang="tr-TR" dirty="0" smtClean="0"/>
              <a:t>GÖZDE DİNÇ/1791185</a:t>
            </a:r>
            <a:endParaRPr lang="tr-TR" dirty="0"/>
          </a:p>
          <a:p>
            <a:r>
              <a:rPr lang="tr-TR" dirty="0" err="1" smtClean="0"/>
              <a:t>Psychology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Women</a:t>
            </a:r>
            <a:r>
              <a:rPr lang="tr-TR" dirty="0" smtClean="0"/>
              <a:t> as </a:t>
            </a:r>
            <a:r>
              <a:rPr lang="tr-TR" dirty="0" err="1" smtClean="0"/>
              <a:t>housewifes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mothers</a:t>
            </a:r>
            <a:endParaRPr lang="tr-TR" dirty="0"/>
          </a:p>
        </p:txBody>
      </p:sp>
      <p:pic>
        <p:nvPicPr>
          <p:cNvPr id="6" name="5 İçerik Yer Tutucusu" descr="12165_eygBQ_Pinar-Altugu-Optimum-Outlette-Persil-jel-ile-temizlik-sirlarini-paylasaca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14422"/>
            <a:ext cx="7858180" cy="5072098"/>
          </a:xfrm>
        </p:spPr>
      </p:pic>
      <p:sp>
        <p:nvSpPr>
          <p:cNvPr id="7" name="6 Metin kutusu"/>
          <p:cNvSpPr txBox="1"/>
          <p:nvPr/>
        </p:nvSpPr>
        <p:spPr>
          <a:xfrm>
            <a:off x="3357554" y="635795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http://www.</a:t>
            </a:r>
            <a:r>
              <a:rPr lang="tr-TR" dirty="0" err="1" smtClean="0"/>
              <a:t>avmlife</a:t>
            </a:r>
            <a:r>
              <a:rPr lang="tr-TR" dirty="0" smtClean="0"/>
              <a:t>.com.tr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conclude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428604"/>
            <a:ext cx="8929718" cy="6429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Arime, N. A. (2003).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Gender Stereotypes in Japanese Television Advertisements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sz="2000" i="1" dirty="0" err="1" smtClean="0">
                <a:latin typeface="Times New Roman" pitchFamily="18" charset="0"/>
                <a:cs typeface="Times New Roman" pitchFamily="18" charset="0"/>
              </a:rPr>
              <a:t>Sex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tr-TR" sz="1600" i="1" dirty="0" err="1" smtClean="0">
                <a:latin typeface="Times New Roman" pitchFamily="18" charset="0"/>
                <a:cs typeface="Times New Roman" pitchFamily="18" charset="0"/>
              </a:rPr>
              <a:t>Roles</a:t>
            </a:r>
            <a:r>
              <a:rPr lang="tr-TR" sz="16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600" i="1" dirty="0" smtClean="0">
                <a:latin typeface="Times New Roman" pitchFamily="18" charset="0"/>
                <a:cs typeface="Times New Roman" pitchFamily="18" charset="0"/>
              </a:rPr>
              <a:t>49</a:t>
            </a:r>
            <a:r>
              <a:rPr lang="tr-TR" sz="16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81-90.</a:t>
            </a:r>
          </a:p>
          <a:p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Chafai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, H. (2010).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Gender And The Language Of Advertising: A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Sociolinguistic</a:t>
            </a:r>
            <a:endParaRPr lang="tr-T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Analysis Of Women's Representation In British And 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Moroccan Magazine </a:t>
            </a:r>
            <a:endParaRPr lang="tr-T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tr-T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Advertisements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Germany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: VDM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Verlag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Dr.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Müller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Rahim, M. H. A.,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Mustaffa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, N., &amp;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, L. S. (2011).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effects of gender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advertising on brand image: the Malaysian context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Jurnal </a:t>
            </a:r>
            <a:r>
              <a:rPr lang="tr-TR" sz="2000" i="1" dirty="0" err="1" smtClean="0"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 ; </a:t>
            </a:r>
            <a:endParaRPr lang="tr-T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tr-T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tr-TR" sz="2000" i="1" dirty="0" err="1" smtClean="0">
                <a:latin typeface="Times New Roman" pitchFamily="18" charset="0"/>
                <a:cs typeface="Times New Roman" pitchFamily="18" charset="0"/>
              </a:rPr>
              <a:t>Malaysian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i="1" dirty="0" err="1" smtClean="0">
                <a:latin typeface="Times New Roman" pitchFamily="18" charset="0"/>
                <a:cs typeface="Times New Roman" pitchFamily="18" charset="0"/>
              </a:rPr>
              <a:t>Journal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tr-TR" sz="2000" i="1" dirty="0" err="1" smtClean="0"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, 27 (1),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118-133.</a:t>
            </a:r>
          </a:p>
          <a:p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Rusínová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, M. (2010).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Gender in advertising – Advertising during 20</a:t>
            </a:r>
            <a:r>
              <a:rPr lang="en-US" sz="1800" i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tr-TR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century with </a:t>
            </a:r>
            <a:endParaRPr lang="tr-TR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the intention of gender stereotypes</a:t>
            </a:r>
            <a:r>
              <a:rPr lang="tr-TR" sz="18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Bachelor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Thesis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). 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Tomas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Bata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>
              <a:buNone/>
            </a:pPr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Zlín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Czech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Republic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dirty="0" smtClean="0">
                <a:hlinkClick r:id="rId2"/>
              </a:rPr>
              <a:t>http://goayjl.wordpress.com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>
                <a:hlinkClick r:id="rId2"/>
              </a:rPr>
              <a:t>http://goayjl.wordpress.com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www. mango.com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>
                <a:hlinkClick r:id="rId3"/>
              </a:rPr>
              <a:t>http://sophieparisbagsquality.blogspot.com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>
                <a:hlinkClick r:id="rId4"/>
              </a:rPr>
              <a:t>http://www.</a:t>
            </a:r>
            <a:r>
              <a:rPr lang="tr-TR" dirty="0" err="1" smtClean="0">
                <a:hlinkClick r:id="rId4"/>
              </a:rPr>
              <a:t>eatmedaily</a:t>
            </a:r>
            <a:r>
              <a:rPr lang="tr-TR" dirty="0" smtClean="0">
                <a:hlinkClick r:id="rId4"/>
              </a:rPr>
              <a:t>.com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>
                <a:hlinkClick r:id="rId5"/>
              </a:rPr>
              <a:t>http://www.</a:t>
            </a:r>
            <a:r>
              <a:rPr lang="tr-TR" dirty="0" err="1" smtClean="0">
                <a:hlinkClick r:id="rId5"/>
              </a:rPr>
              <a:t>coloribus</a:t>
            </a:r>
            <a:r>
              <a:rPr lang="tr-TR" dirty="0" smtClean="0">
                <a:hlinkClick r:id="rId5"/>
              </a:rPr>
              <a:t>.com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>
                <a:hlinkClick r:id="rId6"/>
              </a:rPr>
              <a:t>http://www.</a:t>
            </a:r>
            <a:r>
              <a:rPr lang="tr-TR" dirty="0" err="1" smtClean="0">
                <a:hlinkClick r:id="rId6"/>
              </a:rPr>
              <a:t>starlightzcasting</a:t>
            </a:r>
            <a:r>
              <a:rPr lang="tr-TR" dirty="0" smtClean="0">
                <a:hlinkClick r:id="rId6"/>
              </a:rPr>
              <a:t>.com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>
                <a:hlinkClick r:id="rId7"/>
              </a:rPr>
              <a:t>http://www.</a:t>
            </a:r>
            <a:r>
              <a:rPr lang="tr-TR" dirty="0" err="1" smtClean="0">
                <a:hlinkClick r:id="rId7"/>
              </a:rPr>
              <a:t>avmlife</a:t>
            </a:r>
            <a:r>
              <a:rPr lang="tr-TR" dirty="0" smtClean="0">
                <a:hlinkClick r:id="rId7"/>
              </a:rPr>
              <a:t>.com.tr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tp</a:t>
            </a:r>
            <a:r>
              <a:rPr lang="tr-TR" dirty="0" smtClean="0"/>
              <a:t>://www.</a:t>
            </a:r>
            <a:r>
              <a:rPr lang="tr-TR" dirty="0" err="1" smtClean="0"/>
              <a:t>glittergraphics</a:t>
            </a:r>
            <a:r>
              <a:rPr lang="tr-TR" dirty="0" smtClean="0"/>
              <a:t>.org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5 İçerik Yer Tutucusu" descr="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000" y="1735931"/>
            <a:ext cx="6350000" cy="4254500"/>
          </a:xfrm>
        </p:spPr>
      </p:pic>
      <p:sp>
        <p:nvSpPr>
          <p:cNvPr id="8" name="7 Metin kutusu"/>
          <p:cNvSpPr txBox="1"/>
          <p:nvPr/>
        </p:nvSpPr>
        <p:spPr>
          <a:xfrm>
            <a:off x="3286116" y="600076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http://www.</a:t>
            </a:r>
            <a:r>
              <a:rPr lang="tr-TR" dirty="0" err="1" smtClean="0"/>
              <a:t>glittergraphics</a:t>
            </a:r>
            <a:r>
              <a:rPr lang="tr-TR" dirty="0" smtClean="0"/>
              <a:t>.org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Outline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436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tr-TR" dirty="0" err="1" smtClean="0"/>
              <a:t>Introduction</a:t>
            </a:r>
            <a:endParaRPr lang="tr-TR" dirty="0" smtClean="0"/>
          </a:p>
          <a:p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Look</a:t>
            </a:r>
            <a:endParaRPr lang="tr-TR" dirty="0" smtClean="0"/>
          </a:p>
          <a:p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tr-TR" dirty="0" err="1" smtClean="0"/>
              <a:t>Women</a:t>
            </a:r>
            <a:r>
              <a:rPr lang="tr-TR" dirty="0" smtClean="0"/>
              <a:t> </a:t>
            </a:r>
            <a:r>
              <a:rPr lang="tr-TR" dirty="0" err="1" smtClean="0"/>
              <a:t>Objectification</a:t>
            </a:r>
            <a:endParaRPr lang="tr-TR" dirty="0" smtClean="0"/>
          </a:p>
          <a:p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tr-TR" dirty="0" err="1" smtClean="0"/>
              <a:t>Women</a:t>
            </a:r>
            <a:r>
              <a:rPr lang="tr-TR" dirty="0" smtClean="0"/>
              <a:t> as  </a:t>
            </a:r>
            <a:r>
              <a:rPr lang="tr-TR" dirty="0" err="1" smtClean="0"/>
              <a:t>housewifes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mothers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tr-TR" dirty="0" err="1" smtClean="0"/>
              <a:t>Conclusion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Look</a:t>
            </a:r>
            <a:endParaRPr lang="tr-TR" dirty="0"/>
          </a:p>
        </p:txBody>
      </p:sp>
      <p:pic>
        <p:nvPicPr>
          <p:cNvPr id="5" name="4 İçerik Yer Tutucusu" descr="img-th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857232"/>
            <a:ext cx="7143800" cy="5357850"/>
          </a:xfrm>
        </p:spPr>
      </p:pic>
      <p:sp>
        <p:nvSpPr>
          <p:cNvPr id="4" name="3 Metin kutusu"/>
          <p:cNvSpPr txBox="1"/>
          <p:nvPr/>
        </p:nvSpPr>
        <p:spPr>
          <a:xfrm>
            <a:off x="2143108" y="628652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http://goayjl.wordpress.com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Look</a:t>
            </a:r>
            <a:endParaRPr lang="tr-TR" dirty="0"/>
          </a:p>
        </p:txBody>
      </p:sp>
      <p:pic>
        <p:nvPicPr>
          <p:cNvPr id="4" name="3 İçerik Yer Tutucusu" descr="l_575_377_86b12b92-f7d3-48f9-9649-0bd046b6ec1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857232"/>
            <a:ext cx="6500858" cy="5572164"/>
          </a:xfrm>
        </p:spPr>
      </p:pic>
      <p:sp>
        <p:nvSpPr>
          <p:cNvPr id="5" name="4 Metin kutusu"/>
          <p:cNvSpPr txBox="1"/>
          <p:nvPr/>
        </p:nvSpPr>
        <p:spPr>
          <a:xfrm flipH="1">
            <a:off x="3000364" y="6488669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http://goayjl.wordpress.com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Look</a:t>
            </a:r>
            <a:endParaRPr lang="tr-TR" dirty="0"/>
          </a:p>
        </p:txBody>
      </p:sp>
      <p:pic>
        <p:nvPicPr>
          <p:cNvPr id="4" name="3 İçerik Yer Tutucusu" descr="kate-moss_mango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928670"/>
            <a:ext cx="8143931" cy="5429288"/>
          </a:xfrm>
        </p:spPr>
      </p:pic>
      <p:sp>
        <p:nvSpPr>
          <p:cNvPr id="7" name="6 Metin kutusu"/>
          <p:cNvSpPr txBox="1"/>
          <p:nvPr/>
        </p:nvSpPr>
        <p:spPr>
          <a:xfrm>
            <a:off x="3571868" y="642939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www. Mango.com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Objectification</a:t>
            </a:r>
            <a:endParaRPr lang="tr-TR" dirty="0"/>
          </a:p>
        </p:txBody>
      </p:sp>
      <p:pic>
        <p:nvPicPr>
          <p:cNvPr id="5" name="4 İçerik Yer Tutucusu" descr="LIPSTICK SOPHI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000108"/>
            <a:ext cx="7143800" cy="5214974"/>
          </a:xfrm>
        </p:spPr>
      </p:pic>
      <p:sp>
        <p:nvSpPr>
          <p:cNvPr id="4" name="3 Metin kutusu"/>
          <p:cNvSpPr txBox="1"/>
          <p:nvPr/>
        </p:nvSpPr>
        <p:spPr>
          <a:xfrm>
            <a:off x="2857488" y="6286521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http://sophieparisbagsquality.blogspot.com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Objectification</a:t>
            </a:r>
            <a:endParaRPr lang="tr-TR" dirty="0"/>
          </a:p>
        </p:txBody>
      </p:sp>
      <p:pic>
        <p:nvPicPr>
          <p:cNvPr id="4" name="3 İçerik Yer Tutucusu" descr="arby'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857232"/>
            <a:ext cx="7715304" cy="5572164"/>
          </a:xfrm>
        </p:spPr>
      </p:pic>
      <p:sp>
        <p:nvSpPr>
          <p:cNvPr id="6" name="5 Metin kutusu"/>
          <p:cNvSpPr txBox="1"/>
          <p:nvPr/>
        </p:nvSpPr>
        <p:spPr>
          <a:xfrm>
            <a:off x="3357554" y="6429397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http://www.</a:t>
            </a:r>
            <a:r>
              <a:rPr lang="tr-TR" dirty="0" err="1" smtClean="0"/>
              <a:t>eatmedaily</a:t>
            </a:r>
            <a:r>
              <a:rPr lang="tr-TR" dirty="0" smtClean="0"/>
              <a:t>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Objectification</a:t>
            </a:r>
            <a:endParaRPr lang="tr-TR" dirty="0"/>
          </a:p>
        </p:txBody>
      </p:sp>
      <p:pic>
        <p:nvPicPr>
          <p:cNvPr id="4" name="3 İçerik Yer Tutucusu" descr="max-shoes-orange-kimono-small-89530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714356"/>
            <a:ext cx="8072494" cy="5572164"/>
          </a:xfrm>
        </p:spPr>
      </p:pic>
      <p:sp>
        <p:nvSpPr>
          <p:cNvPr id="5" name="4 Metin kutusu"/>
          <p:cNvSpPr txBox="1"/>
          <p:nvPr/>
        </p:nvSpPr>
        <p:spPr>
          <a:xfrm>
            <a:off x="3286116" y="628652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http://www.</a:t>
            </a:r>
            <a:r>
              <a:rPr lang="tr-TR" dirty="0" err="1" smtClean="0"/>
              <a:t>coloribus</a:t>
            </a:r>
            <a:r>
              <a:rPr lang="tr-TR" dirty="0" smtClean="0"/>
              <a:t>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Women</a:t>
            </a:r>
            <a:r>
              <a:rPr lang="tr-TR" dirty="0" smtClean="0"/>
              <a:t> as </a:t>
            </a:r>
            <a:r>
              <a:rPr lang="tr-TR" dirty="0" err="1" smtClean="0"/>
              <a:t>housewifes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mothers</a:t>
            </a:r>
            <a:endParaRPr lang="tr-TR" dirty="0"/>
          </a:p>
        </p:txBody>
      </p:sp>
      <p:pic>
        <p:nvPicPr>
          <p:cNvPr id="4" name="3 İçerik Yer Tutucusu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57290" y="928670"/>
            <a:ext cx="671517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2928926" y="648866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http://www.</a:t>
            </a:r>
            <a:r>
              <a:rPr lang="tr-TR" dirty="0" err="1" smtClean="0"/>
              <a:t>starlightzcasting</a:t>
            </a:r>
            <a:r>
              <a:rPr lang="tr-TR" dirty="0" smtClean="0"/>
              <a:t>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245</Words>
  <Application>Microsoft Office PowerPoint</Application>
  <PresentationFormat>Ekran Gösterisi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Ofis Teması</vt:lpstr>
      <vt:lpstr>Three Ways of Women Representation  in Advertisements</vt:lpstr>
      <vt:lpstr>Outline</vt:lpstr>
      <vt:lpstr>Artificial Look</vt:lpstr>
      <vt:lpstr>Artificial Look</vt:lpstr>
      <vt:lpstr>Artificial Look</vt:lpstr>
      <vt:lpstr>Objectification</vt:lpstr>
      <vt:lpstr>Objectification</vt:lpstr>
      <vt:lpstr>Objectification</vt:lpstr>
      <vt:lpstr>Women as housewifes and mothers</vt:lpstr>
      <vt:lpstr>Women as housewifes and mothers</vt:lpstr>
      <vt:lpstr>To conclude…</vt:lpstr>
      <vt:lpstr>References</vt:lpstr>
      <vt:lpstr>References</vt:lpstr>
      <vt:lpstr>References</vt:lpstr>
      <vt:lpstr>Slayt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WAYS OF WOMEN REPRESENTATION IN ADVERTISEMENTS</dc:title>
  <dc:creator>user</dc:creator>
  <cp:lastModifiedBy>user</cp:lastModifiedBy>
  <cp:revision>29</cp:revision>
  <dcterms:created xsi:type="dcterms:W3CDTF">2013-01-04T21:02:17Z</dcterms:created>
  <dcterms:modified xsi:type="dcterms:W3CDTF">2013-01-07T18:40:48Z</dcterms:modified>
</cp:coreProperties>
</file>