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F42EBE6-B088-47BF-8D61-3284B5992FAF}">
          <p14:sldIdLst>
            <p14:sldId id="256"/>
            <p14:sldId id="257"/>
            <p14:sldId id="260"/>
            <p14:sldId id="259"/>
            <p14:sldId id="261"/>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0" autoAdjust="0"/>
    <p:restoredTop sz="94660"/>
  </p:normalViewPr>
  <p:slideViewPr>
    <p:cSldViewPr>
      <p:cViewPr varScale="1">
        <p:scale>
          <a:sx n="85" d="100"/>
          <a:sy n="85" d="100"/>
        </p:scale>
        <p:origin x="-133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27.4.2015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27.4.2015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332656"/>
            <a:ext cx="8206680" cy="2880320"/>
          </a:xfrm>
        </p:spPr>
        <p:txBody>
          <a:bodyPr>
            <a:normAutofit/>
          </a:bodyPr>
          <a:lstStyle/>
          <a:p>
            <a:r>
              <a:rPr lang="tr-TR" dirty="0" smtClean="0"/>
              <a:t>MADE IN JAPAN</a:t>
            </a:r>
            <a:br>
              <a:rPr lang="tr-TR" dirty="0" smtClean="0"/>
            </a:br>
            <a:r>
              <a:rPr lang="tr-TR" dirty="0" smtClean="0"/>
              <a:t>BİR JAPON MUCİZESİ</a:t>
            </a:r>
            <a:br>
              <a:rPr lang="tr-TR" dirty="0" smtClean="0"/>
            </a:br>
            <a:r>
              <a:rPr lang="tr-TR" dirty="0" smtClean="0"/>
              <a:t>SONY</a:t>
            </a:r>
            <a:br>
              <a:rPr lang="tr-TR" dirty="0" smtClean="0"/>
            </a:br>
            <a:r>
              <a:rPr lang="tr-TR" dirty="0" smtClean="0"/>
              <a:t>(1987)</a:t>
            </a:r>
            <a:endParaRPr lang="tr-TR" dirty="0"/>
          </a:p>
        </p:txBody>
      </p:sp>
      <p:sp>
        <p:nvSpPr>
          <p:cNvPr id="3" name="Alt Başlık 2"/>
          <p:cNvSpPr>
            <a:spLocks noGrp="1"/>
          </p:cNvSpPr>
          <p:nvPr>
            <p:ph type="subTitle" idx="1"/>
          </p:nvPr>
        </p:nvSpPr>
        <p:spPr/>
        <p:txBody>
          <a:bodyPr/>
          <a:lstStyle/>
          <a:p>
            <a:endParaRPr lang="tr-TR" dirty="0" smtClean="0"/>
          </a:p>
          <a:p>
            <a:r>
              <a:rPr lang="tr-TR" dirty="0" smtClean="0"/>
              <a:t>E. </a:t>
            </a:r>
            <a:r>
              <a:rPr lang="tr-TR" dirty="0" err="1" smtClean="0"/>
              <a:t>Serkut</a:t>
            </a:r>
            <a:r>
              <a:rPr lang="tr-TR" dirty="0" smtClean="0"/>
              <a:t> KAYA - 21094109</a:t>
            </a:r>
          </a:p>
        </p:txBody>
      </p:sp>
    </p:spTree>
    <p:extLst>
      <p:ext uri="{BB962C8B-B14F-4D97-AF65-F5344CB8AC3E}">
        <p14:creationId xmlns:p14="http://schemas.microsoft.com/office/powerpoint/2010/main" val="1487885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116632"/>
            <a:ext cx="8579296" cy="6009531"/>
          </a:xfrm>
        </p:spPr>
        <p:txBody>
          <a:bodyPr/>
          <a:lstStyle/>
          <a:p>
            <a:endParaRPr lang="tr-TR" dirty="0" smtClean="0"/>
          </a:p>
          <a:p>
            <a:pPr marL="0" indent="0">
              <a:buNone/>
            </a:pPr>
            <a:endParaRPr lang="tr-TR" dirty="0" smtClean="0">
              <a:solidFill>
                <a:schemeClr val="tx2"/>
              </a:solidFill>
            </a:endParaRPr>
          </a:p>
          <a:p>
            <a:pPr marL="0" indent="0">
              <a:buNone/>
            </a:pPr>
            <a:endParaRPr lang="tr-TR" dirty="0">
              <a:solidFill>
                <a:schemeClr val="tx2"/>
              </a:solidFill>
            </a:endParaRPr>
          </a:p>
          <a:p>
            <a:pPr marL="0" indent="0">
              <a:buNone/>
            </a:pPr>
            <a:r>
              <a:rPr lang="tr-TR" dirty="0" smtClean="0">
                <a:solidFill>
                  <a:schemeClr val="tx2"/>
                </a:solidFill>
              </a:rPr>
              <a:t>   "Büyük bir yatırımdan önce piyasayı öğrenmeli,</a:t>
            </a:r>
          </a:p>
          <a:p>
            <a:pPr marL="0" indent="0">
              <a:buNone/>
            </a:pPr>
            <a:r>
              <a:rPr lang="tr-TR" dirty="0" smtClean="0">
                <a:solidFill>
                  <a:schemeClr val="tx2"/>
                </a:solidFill>
              </a:rPr>
              <a:t>   nasıl satacağınızı bilmeli ve şirket olarak cesaret                  	kazandıktan sonra kolları sıvamalısınız."</a:t>
            </a:r>
            <a:endParaRPr lang="tr-TR" dirty="0">
              <a:solidFill>
                <a:schemeClr val="tx2"/>
              </a:solidFill>
            </a:endParaRPr>
          </a:p>
        </p:txBody>
      </p:sp>
    </p:spTree>
    <p:extLst>
      <p:ext uri="{BB962C8B-B14F-4D97-AF65-F5344CB8AC3E}">
        <p14:creationId xmlns:p14="http://schemas.microsoft.com/office/powerpoint/2010/main" val="96865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YÖNETİM</a:t>
            </a:r>
            <a:r>
              <a:rPr lang="tr-TR" dirty="0" smtClean="0">
                <a:solidFill>
                  <a:srgbClr val="C00000"/>
                </a:solidFill>
              </a:rPr>
              <a:t> </a:t>
            </a:r>
            <a:r>
              <a:rPr lang="tr-TR" dirty="0" smtClean="0">
                <a:solidFill>
                  <a:srgbClr val="FF0000"/>
                </a:solidFill>
              </a:rPr>
              <a:t>ÜZERİNE</a:t>
            </a:r>
            <a:endParaRPr lang="tr-TR" dirty="0">
              <a:solidFill>
                <a:srgbClr val="FF0000"/>
              </a:solidFill>
            </a:endParaRPr>
          </a:p>
        </p:txBody>
      </p:sp>
      <p:sp>
        <p:nvSpPr>
          <p:cNvPr id="3" name="İçerik Yer Tutucusu 2"/>
          <p:cNvSpPr>
            <a:spLocks noGrp="1"/>
          </p:cNvSpPr>
          <p:nvPr>
            <p:ph idx="1"/>
          </p:nvPr>
        </p:nvSpPr>
        <p:spPr/>
        <p:txBody>
          <a:bodyPr/>
          <a:lstStyle/>
          <a:p>
            <a:r>
              <a:rPr lang="tr-TR" dirty="0" err="1" smtClean="0"/>
              <a:t>Morita’nın</a:t>
            </a:r>
            <a:r>
              <a:rPr lang="tr-TR" dirty="0" smtClean="0"/>
              <a:t> yöneticilik üzerine görüşleri</a:t>
            </a:r>
          </a:p>
          <a:p>
            <a:endParaRPr lang="tr-TR" dirty="0"/>
          </a:p>
          <a:p>
            <a:r>
              <a:rPr lang="tr-TR" dirty="0" smtClean="0"/>
              <a:t>Gençlere verdiği önem</a:t>
            </a:r>
          </a:p>
          <a:p>
            <a:endParaRPr lang="tr-TR" dirty="0"/>
          </a:p>
          <a:p>
            <a:r>
              <a:rPr lang="tr-TR" dirty="0" smtClean="0"/>
              <a:t>Yeni Japon Anayasası</a:t>
            </a:r>
            <a:endParaRPr lang="tr-TR" dirty="0"/>
          </a:p>
        </p:txBody>
      </p:sp>
    </p:spTree>
    <p:extLst>
      <p:ext uri="{BB962C8B-B14F-4D97-AF65-F5344CB8AC3E}">
        <p14:creationId xmlns:p14="http://schemas.microsoft.com/office/powerpoint/2010/main" val="3165308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JAPON ve AMERİKAN TARZI</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 Amerika’daki yasal sorunlar</a:t>
            </a:r>
          </a:p>
          <a:p>
            <a:endParaRPr lang="tr-TR" dirty="0"/>
          </a:p>
          <a:p>
            <a:r>
              <a:rPr lang="tr-TR" dirty="0" smtClean="0"/>
              <a:t>Amerikan avukatları ve kanun zihniyeti</a:t>
            </a:r>
          </a:p>
          <a:p>
            <a:endParaRPr lang="tr-TR" dirty="0"/>
          </a:p>
          <a:p>
            <a:r>
              <a:rPr lang="tr-TR" dirty="0" smtClean="0"/>
              <a:t>Japonya ile farklar</a:t>
            </a:r>
            <a:endParaRPr lang="tr-TR" dirty="0"/>
          </a:p>
        </p:txBody>
      </p:sp>
    </p:spTree>
    <p:extLst>
      <p:ext uri="{BB962C8B-B14F-4D97-AF65-F5344CB8AC3E}">
        <p14:creationId xmlns:p14="http://schemas.microsoft.com/office/powerpoint/2010/main" val="722656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404664"/>
            <a:ext cx="8507288" cy="6192688"/>
          </a:xfrm>
        </p:spPr>
        <p:txBody>
          <a:bodyPr/>
          <a:lstStyle/>
          <a:p>
            <a:pPr marL="0" indent="0">
              <a:buNone/>
            </a:pPr>
            <a:r>
              <a:rPr lang="tr-TR" dirty="0" smtClean="0">
                <a:solidFill>
                  <a:schemeClr val="tx2"/>
                </a:solidFill>
              </a:rPr>
              <a:t> "Bir </a:t>
            </a:r>
            <a:r>
              <a:rPr lang="tr-TR" dirty="0">
                <a:solidFill>
                  <a:schemeClr val="tx2"/>
                </a:solidFill>
              </a:rPr>
              <a:t>Japon yöneticisine, “En büyük sorumluluğunuz nedir?” diye sorarsanız, listenin en başında işin sürekliliğini sağlamak ve çalışanların yaşantısını geliştirmek olduğunu söyleyecektir. Bunu yapabilmek için şirket kar elde etmelidir. Ama kar elde etmek asla listenin başında yer almayacaktır</a:t>
            </a:r>
            <a:r>
              <a:rPr lang="tr-TR" dirty="0" smtClean="0">
                <a:solidFill>
                  <a:schemeClr val="tx2"/>
                </a:solidFill>
              </a:rPr>
              <a:t>."</a:t>
            </a:r>
            <a:r>
              <a:rPr lang="tr-TR" dirty="0">
                <a:solidFill>
                  <a:schemeClr val="tx2"/>
                </a:solidFill>
              </a:rPr>
              <a:t/>
            </a:r>
            <a:br>
              <a:rPr lang="tr-TR" dirty="0">
                <a:solidFill>
                  <a:schemeClr val="tx2"/>
                </a:solidFill>
              </a:rPr>
            </a:br>
            <a:r>
              <a:rPr lang="tr-TR" dirty="0"/>
              <a:t/>
            </a:r>
            <a:br>
              <a:rPr lang="tr-TR" dirty="0"/>
            </a:br>
            <a:endParaRPr lang="tr-TR" dirty="0"/>
          </a:p>
        </p:txBody>
      </p:sp>
    </p:spTree>
    <p:extLst>
      <p:ext uri="{BB962C8B-B14F-4D97-AF65-F5344CB8AC3E}">
        <p14:creationId xmlns:p14="http://schemas.microsoft.com/office/powerpoint/2010/main" val="105720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REKABET</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Rekabetin çalışma hayatına etkileri</a:t>
            </a:r>
          </a:p>
          <a:p>
            <a:endParaRPr lang="tr-TR" dirty="0"/>
          </a:p>
          <a:p>
            <a:r>
              <a:rPr lang="tr-TR" dirty="0" smtClean="0"/>
              <a:t>Rekabetin tüketiciye sağladığı yararlar</a:t>
            </a:r>
          </a:p>
          <a:p>
            <a:endParaRPr lang="tr-TR" dirty="0"/>
          </a:p>
          <a:p>
            <a:r>
              <a:rPr lang="tr-TR" dirty="0" err="1" smtClean="0"/>
              <a:t>Amerikada</a:t>
            </a:r>
            <a:r>
              <a:rPr lang="tr-TR" dirty="0" smtClean="0"/>
              <a:t> rekabet ortamı</a:t>
            </a:r>
            <a:endParaRPr lang="tr-TR" dirty="0"/>
          </a:p>
        </p:txBody>
      </p:sp>
    </p:spTree>
    <p:extLst>
      <p:ext uri="{BB962C8B-B14F-4D97-AF65-F5344CB8AC3E}">
        <p14:creationId xmlns:p14="http://schemas.microsoft.com/office/powerpoint/2010/main" val="766909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TEKNOLOJİ</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 Bilgisayar teknolojisi</a:t>
            </a:r>
          </a:p>
          <a:p>
            <a:pPr marL="0" indent="0">
              <a:buNone/>
            </a:pPr>
            <a:endParaRPr lang="tr-TR" dirty="0" smtClean="0"/>
          </a:p>
          <a:p>
            <a:r>
              <a:rPr lang="tr-TR" dirty="0" smtClean="0"/>
              <a:t>Verimi arttırma yöntemleri</a:t>
            </a:r>
          </a:p>
          <a:p>
            <a:endParaRPr lang="tr-TR" dirty="0"/>
          </a:p>
          <a:p>
            <a:r>
              <a:rPr lang="tr-TR" dirty="0" smtClean="0"/>
              <a:t>İsrafın zararları</a:t>
            </a:r>
          </a:p>
          <a:p>
            <a:endParaRPr lang="tr-TR" dirty="0"/>
          </a:p>
          <a:p>
            <a:endParaRPr lang="tr-TR" dirty="0"/>
          </a:p>
        </p:txBody>
      </p:sp>
    </p:spTree>
    <p:extLst>
      <p:ext uri="{BB962C8B-B14F-4D97-AF65-F5344CB8AC3E}">
        <p14:creationId xmlns:p14="http://schemas.microsoft.com/office/powerpoint/2010/main" val="1890657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JAPONYA ve DÜNYA</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Yöneticilerin dünya gündemini takip etme gerekliliği</a:t>
            </a:r>
          </a:p>
          <a:p>
            <a:endParaRPr lang="tr-TR" dirty="0"/>
          </a:p>
          <a:p>
            <a:r>
              <a:rPr lang="tr-TR" dirty="0" smtClean="0"/>
              <a:t>Şirketin bugünlerine gelene kadar diğer ülkelerle yaşadığı problemler</a:t>
            </a:r>
          </a:p>
          <a:p>
            <a:endParaRPr lang="tr-TR" dirty="0"/>
          </a:p>
          <a:p>
            <a:r>
              <a:rPr lang="tr-TR" dirty="0" smtClean="0"/>
              <a:t>Devlet desteği</a:t>
            </a:r>
            <a:endParaRPr lang="tr-TR" dirty="0"/>
          </a:p>
        </p:txBody>
      </p:sp>
    </p:spTree>
    <p:extLst>
      <p:ext uri="{BB962C8B-B14F-4D97-AF65-F5344CB8AC3E}">
        <p14:creationId xmlns:p14="http://schemas.microsoft.com/office/powerpoint/2010/main" val="11690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DÜNYA TİCARETİ</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Sanayinin asıl amacı</a:t>
            </a:r>
          </a:p>
          <a:p>
            <a:endParaRPr lang="tr-TR" dirty="0"/>
          </a:p>
          <a:p>
            <a:r>
              <a:rPr lang="tr-TR" dirty="0" smtClean="0"/>
              <a:t>Kolay kar hedefinin zararları</a:t>
            </a:r>
          </a:p>
          <a:p>
            <a:endParaRPr lang="tr-TR" dirty="0"/>
          </a:p>
          <a:p>
            <a:r>
              <a:rPr lang="tr-TR" dirty="0" smtClean="0"/>
              <a:t>Sony imajı ve ruhu</a:t>
            </a:r>
          </a:p>
        </p:txBody>
      </p:sp>
    </p:spTree>
    <p:extLst>
      <p:ext uri="{BB962C8B-B14F-4D97-AF65-F5344CB8AC3E}">
        <p14:creationId xmlns:p14="http://schemas.microsoft.com/office/powerpoint/2010/main" val="797375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363272" cy="5721499"/>
          </a:xfrm>
        </p:spPr>
        <p:txBody>
          <a:bodyPr>
            <a:normAutofit/>
          </a:bodyPr>
          <a:lstStyle/>
          <a:p>
            <a:pPr marL="0" indent="0">
              <a:buNone/>
            </a:pPr>
            <a:r>
              <a:rPr lang="tr-TR" dirty="0" smtClean="0">
                <a:solidFill>
                  <a:schemeClr val="tx2"/>
                </a:solidFill>
              </a:rPr>
              <a:t>"İnsanlığın </a:t>
            </a:r>
            <a:r>
              <a:rPr lang="tr-TR" dirty="0">
                <a:solidFill>
                  <a:schemeClr val="tx2"/>
                </a:solidFill>
              </a:rPr>
              <a:t>önünde çok parlak bir geleceğin bulunduğuna yaşamın teknolojik yeniliklerle ilerleyeceğine inanıyorum. Geleceğin üretim ve üstün hizmet dünyası olacağını hayal ediyorum. Başarı sadece irademizin </a:t>
            </a:r>
            <a:r>
              <a:rPr lang="tr-TR" dirty="0" smtClean="0">
                <a:solidFill>
                  <a:schemeClr val="tx2"/>
                </a:solidFill>
              </a:rPr>
              <a:t>gücüne dayanmaktadır."</a:t>
            </a:r>
            <a:endParaRPr lang="tr-TR" dirty="0">
              <a:solidFill>
                <a:schemeClr val="tx2"/>
              </a:solidFill>
            </a:endParaRPr>
          </a:p>
          <a:p>
            <a:pPr marL="0" indent="0">
              <a:buNone/>
            </a:pPr>
            <a:r>
              <a:rPr lang="tr-TR" dirty="0">
                <a:solidFill>
                  <a:schemeClr val="tx2"/>
                </a:solidFill>
              </a:rPr>
              <a:t/>
            </a:r>
            <a:br>
              <a:rPr lang="tr-TR" dirty="0">
                <a:solidFill>
                  <a:schemeClr val="tx2"/>
                </a:solidFill>
              </a:rPr>
            </a:br>
            <a:endParaRPr lang="tr-TR" dirty="0">
              <a:solidFill>
                <a:schemeClr val="tx2"/>
              </a:solidFill>
            </a:endParaRPr>
          </a:p>
        </p:txBody>
      </p:sp>
    </p:spTree>
    <p:extLst>
      <p:ext uri="{BB962C8B-B14F-4D97-AF65-F5344CB8AC3E}">
        <p14:creationId xmlns:p14="http://schemas.microsoft.com/office/powerpoint/2010/main" val="317648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AKIO MORITA    (1921- 1999)</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340768"/>
            <a:ext cx="6945999" cy="5343076"/>
          </a:xfrm>
        </p:spPr>
      </p:pic>
    </p:spTree>
    <p:extLst>
      <p:ext uri="{BB962C8B-B14F-4D97-AF65-F5344CB8AC3E}">
        <p14:creationId xmlns:p14="http://schemas.microsoft.com/office/powerpoint/2010/main" val="157753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lstStyle/>
          <a:p>
            <a:r>
              <a:rPr lang="tr-TR" dirty="0" smtClean="0"/>
              <a:t>Sony firmasının kuruluşu</a:t>
            </a:r>
          </a:p>
          <a:p>
            <a:r>
              <a:rPr lang="tr-TR" dirty="0" smtClean="0"/>
              <a:t>Firmanın kuruluş gününden bugüne kadar benimsediği felsefe</a:t>
            </a:r>
          </a:p>
          <a:p>
            <a:r>
              <a:rPr lang="tr-TR" dirty="0" smtClean="0"/>
              <a:t>2. Dünya Savaşı sonrası Japonya</a:t>
            </a:r>
          </a:p>
          <a:p>
            <a:r>
              <a:rPr lang="tr-TR" dirty="0" smtClean="0"/>
              <a:t>Japon düşünce ve yaşam tarzı</a:t>
            </a:r>
          </a:p>
          <a:p>
            <a:r>
              <a:rPr lang="tr-TR" dirty="0" smtClean="0"/>
              <a:t>Japonların iş yönetim felsefesi</a:t>
            </a:r>
          </a:p>
          <a:p>
            <a:r>
              <a:rPr lang="tr-TR" dirty="0" smtClean="0"/>
              <a:t>Japonların davranış biçimleri</a:t>
            </a:r>
            <a:endParaRPr lang="tr-TR" dirty="0"/>
          </a:p>
        </p:txBody>
      </p:sp>
    </p:spTree>
    <p:extLst>
      <p:ext uri="{BB962C8B-B14F-4D97-AF65-F5344CB8AC3E}">
        <p14:creationId xmlns:p14="http://schemas.microsoft.com/office/powerpoint/2010/main" val="26984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KİTABIN BÖLÜMLERİ</a:t>
            </a:r>
            <a:endParaRPr lang="tr-TR" dirty="0">
              <a:solidFill>
                <a:srgbClr val="FF0000"/>
              </a:solidFill>
            </a:endParaRPr>
          </a:p>
        </p:txBody>
      </p:sp>
      <p:sp>
        <p:nvSpPr>
          <p:cNvPr id="3" name="İçerik Yer Tutucusu 2"/>
          <p:cNvSpPr>
            <a:spLocks noGrp="1"/>
          </p:cNvSpPr>
          <p:nvPr>
            <p:ph idx="1"/>
          </p:nvPr>
        </p:nvSpPr>
        <p:spPr>
          <a:xfrm>
            <a:off x="457200" y="1600200"/>
            <a:ext cx="8363272" cy="4997152"/>
          </a:xfrm>
        </p:spPr>
        <p:txBody>
          <a:bodyPr>
            <a:normAutofit lnSpcReduction="10000"/>
          </a:bodyPr>
          <a:lstStyle/>
          <a:p>
            <a:r>
              <a:rPr lang="tr-TR" dirty="0"/>
              <a:t>SAVAŞ</a:t>
            </a:r>
          </a:p>
          <a:p>
            <a:r>
              <a:rPr lang="tr-TR" dirty="0"/>
              <a:t>BARIŞ</a:t>
            </a:r>
          </a:p>
          <a:p>
            <a:r>
              <a:rPr lang="tr-TR" dirty="0"/>
              <a:t>DÜNYAYA AÇILIŞ</a:t>
            </a:r>
          </a:p>
          <a:p>
            <a:r>
              <a:rPr lang="tr-TR" dirty="0"/>
              <a:t>YÖNETİM ÜZERİNE</a:t>
            </a:r>
          </a:p>
          <a:p>
            <a:r>
              <a:rPr lang="tr-TR" dirty="0"/>
              <a:t>JAPON ve AMERİKAN TARZI</a:t>
            </a:r>
          </a:p>
          <a:p>
            <a:r>
              <a:rPr lang="tr-TR" dirty="0"/>
              <a:t>REKABET</a:t>
            </a:r>
          </a:p>
          <a:p>
            <a:r>
              <a:rPr lang="tr-TR" dirty="0"/>
              <a:t>TEKNOLOJİ</a:t>
            </a:r>
          </a:p>
          <a:p>
            <a:r>
              <a:rPr lang="tr-TR" dirty="0"/>
              <a:t>JAPONYA ve DÜNYA</a:t>
            </a:r>
          </a:p>
          <a:p>
            <a:r>
              <a:rPr lang="tr-TR" dirty="0"/>
              <a:t>DÜNYA TİCARETİ</a:t>
            </a:r>
          </a:p>
          <a:p>
            <a:pPr marL="0" indent="0">
              <a:buNone/>
            </a:pPr>
            <a:endParaRPr lang="tr-TR" dirty="0"/>
          </a:p>
        </p:txBody>
      </p:sp>
    </p:spTree>
    <p:extLst>
      <p:ext uri="{BB962C8B-B14F-4D97-AF65-F5344CB8AC3E}">
        <p14:creationId xmlns:p14="http://schemas.microsoft.com/office/powerpoint/2010/main" val="2497167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SAVAŞ</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 2. Dünya Savaşı – Japonya</a:t>
            </a:r>
          </a:p>
          <a:p>
            <a:pPr marL="0" indent="0">
              <a:buNone/>
            </a:pPr>
            <a:endParaRPr lang="tr-TR" dirty="0" smtClean="0"/>
          </a:p>
          <a:p>
            <a:r>
              <a:rPr lang="tr-TR" dirty="0" err="1" smtClean="0"/>
              <a:t>Akio</a:t>
            </a:r>
            <a:r>
              <a:rPr lang="tr-TR" dirty="0" smtClean="0"/>
              <a:t> </a:t>
            </a:r>
            <a:r>
              <a:rPr lang="tr-TR" dirty="0" err="1" smtClean="0"/>
              <a:t>Morita’nın</a:t>
            </a:r>
            <a:r>
              <a:rPr lang="tr-TR" dirty="0" smtClean="0"/>
              <a:t> aile ve okul hayatı</a:t>
            </a:r>
          </a:p>
          <a:p>
            <a:endParaRPr lang="tr-TR" dirty="0"/>
          </a:p>
          <a:p>
            <a:r>
              <a:rPr lang="tr-TR" dirty="0" err="1" smtClean="0"/>
              <a:t>Masaru</a:t>
            </a:r>
            <a:r>
              <a:rPr lang="tr-TR" dirty="0" smtClean="0"/>
              <a:t> </a:t>
            </a:r>
            <a:r>
              <a:rPr lang="tr-TR" dirty="0" err="1" smtClean="0"/>
              <a:t>İbuka</a:t>
            </a:r>
            <a:r>
              <a:rPr lang="tr-TR" dirty="0" smtClean="0"/>
              <a:t> ile tanışması</a:t>
            </a:r>
            <a:endParaRPr lang="tr-TR" dirty="0"/>
          </a:p>
        </p:txBody>
      </p:sp>
    </p:spTree>
    <p:extLst>
      <p:ext uri="{BB962C8B-B14F-4D97-AF65-F5344CB8AC3E}">
        <p14:creationId xmlns:p14="http://schemas.microsoft.com/office/powerpoint/2010/main" val="112793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BARIŞ</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Savaş sonrası Japonya</a:t>
            </a:r>
          </a:p>
          <a:p>
            <a:pPr marL="0" indent="0">
              <a:buNone/>
            </a:pPr>
            <a:endParaRPr lang="tr-TR" dirty="0" smtClean="0"/>
          </a:p>
          <a:p>
            <a:r>
              <a:rPr lang="tr-TR" dirty="0" smtClean="0"/>
              <a:t>Teknolojik atılımlar</a:t>
            </a:r>
          </a:p>
          <a:p>
            <a:endParaRPr lang="tr-TR" dirty="0"/>
          </a:p>
          <a:p>
            <a:r>
              <a:rPr lang="tr-TR" dirty="0" smtClean="0"/>
              <a:t>Tokyo Telekomünikasyon Araştırma </a:t>
            </a:r>
            <a:r>
              <a:rPr lang="tr-TR" dirty="0" err="1" smtClean="0"/>
              <a:t>Lab</a:t>
            </a:r>
            <a:r>
              <a:rPr lang="tr-TR" dirty="0" smtClean="0"/>
              <a:t>.</a:t>
            </a:r>
          </a:p>
          <a:p>
            <a:endParaRPr lang="tr-TR" dirty="0"/>
          </a:p>
          <a:p>
            <a:r>
              <a:rPr lang="tr-TR" dirty="0" smtClean="0"/>
              <a:t>İlk teyp</a:t>
            </a:r>
            <a:endParaRPr lang="tr-TR" dirty="0"/>
          </a:p>
        </p:txBody>
      </p:sp>
    </p:spTree>
    <p:extLst>
      <p:ext uri="{BB962C8B-B14F-4D97-AF65-F5344CB8AC3E}">
        <p14:creationId xmlns:p14="http://schemas.microsoft.com/office/powerpoint/2010/main" val="395602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1953 İsim Arayışı</a:t>
            </a:r>
            <a:endParaRPr lang="tr-TR" dirty="0"/>
          </a:p>
        </p:txBody>
      </p:sp>
      <p:sp>
        <p:nvSpPr>
          <p:cNvPr id="3" name="İçerik Yer Tutucusu 2"/>
          <p:cNvSpPr>
            <a:spLocks noGrp="1"/>
          </p:cNvSpPr>
          <p:nvPr>
            <p:ph idx="1"/>
          </p:nvPr>
        </p:nvSpPr>
        <p:spPr/>
        <p:txBody>
          <a:bodyPr/>
          <a:lstStyle/>
          <a:p>
            <a:r>
              <a:rPr lang="tr-TR" dirty="0" err="1" smtClean="0"/>
              <a:t>Sonus</a:t>
            </a:r>
            <a:r>
              <a:rPr lang="tr-TR" dirty="0" smtClean="0"/>
              <a:t>: ses (Latince)</a:t>
            </a:r>
          </a:p>
          <a:p>
            <a:endParaRPr lang="tr-TR" dirty="0"/>
          </a:p>
          <a:p>
            <a:r>
              <a:rPr lang="tr-TR" dirty="0" err="1" smtClean="0"/>
              <a:t>Sonny</a:t>
            </a:r>
            <a:r>
              <a:rPr lang="tr-TR" dirty="0" smtClean="0"/>
              <a:t>: para kaybı ( Japonca)</a:t>
            </a:r>
          </a:p>
          <a:p>
            <a:endParaRPr lang="tr-TR" dirty="0"/>
          </a:p>
          <a:p>
            <a:r>
              <a:rPr lang="tr-TR" dirty="0" smtClean="0"/>
              <a:t>SONY</a:t>
            </a:r>
            <a:endParaRPr lang="tr-TR" dirty="0"/>
          </a:p>
        </p:txBody>
      </p:sp>
    </p:spTree>
    <p:extLst>
      <p:ext uri="{BB962C8B-B14F-4D97-AF65-F5344CB8AC3E}">
        <p14:creationId xmlns:p14="http://schemas.microsoft.com/office/powerpoint/2010/main" val="85428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DÜNYAYA AÇILIŞ</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Japon piyasasında yer edinme çabaları</a:t>
            </a:r>
          </a:p>
          <a:p>
            <a:endParaRPr lang="tr-TR" dirty="0"/>
          </a:p>
          <a:p>
            <a:r>
              <a:rPr lang="tr-TR" dirty="0" smtClean="0"/>
              <a:t>Renkli TV , el kameraları, disketler</a:t>
            </a:r>
          </a:p>
          <a:p>
            <a:pPr marL="0" indent="0">
              <a:buNone/>
            </a:pPr>
            <a:endParaRPr lang="tr-TR" dirty="0"/>
          </a:p>
          <a:p>
            <a:r>
              <a:rPr lang="tr-TR" dirty="0" smtClean="0"/>
              <a:t>Sony Corporation of </a:t>
            </a:r>
            <a:r>
              <a:rPr lang="tr-TR" dirty="0" err="1" smtClean="0"/>
              <a:t>America</a:t>
            </a:r>
            <a:endParaRPr lang="tr-TR" dirty="0" smtClean="0"/>
          </a:p>
          <a:p>
            <a:endParaRPr lang="tr-TR" dirty="0"/>
          </a:p>
          <a:p>
            <a:r>
              <a:rPr lang="tr-TR" dirty="0" smtClean="0"/>
              <a:t>Sony </a:t>
            </a:r>
            <a:r>
              <a:rPr lang="tr-TR" dirty="0" err="1" smtClean="0"/>
              <a:t>Zug</a:t>
            </a:r>
            <a:r>
              <a:rPr lang="tr-TR" dirty="0" smtClean="0"/>
              <a:t> , Sony Paris</a:t>
            </a:r>
          </a:p>
        </p:txBody>
      </p:sp>
    </p:spTree>
    <p:extLst>
      <p:ext uri="{BB962C8B-B14F-4D97-AF65-F5344CB8AC3E}">
        <p14:creationId xmlns:p14="http://schemas.microsoft.com/office/powerpoint/2010/main" val="2699061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WALKMAN</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24744"/>
            <a:ext cx="8205017" cy="5293560"/>
          </a:xfrm>
        </p:spPr>
      </p:pic>
    </p:spTree>
    <p:extLst>
      <p:ext uri="{BB962C8B-B14F-4D97-AF65-F5344CB8AC3E}">
        <p14:creationId xmlns:p14="http://schemas.microsoft.com/office/powerpoint/2010/main" val="211167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308</Words>
  <Application>Microsoft Office PowerPoint</Application>
  <PresentationFormat>Ekran Gösterisi (4:3)</PresentationFormat>
  <Paragraphs>93</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Ofis Teması</vt:lpstr>
      <vt:lpstr>MADE IN JAPAN BİR JAPON MUCİZESİ SONY (1987)</vt:lpstr>
      <vt:lpstr>AKIO MORITA    (1921- 1999)</vt:lpstr>
      <vt:lpstr>PowerPoint Sunusu</vt:lpstr>
      <vt:lpstr>KİTABIN BÖLÜMLERİ</vt:lpstr>
      <vt:lpstr>SAVAŞ</vt:lpstr>
      <vt:lpstr>BARIŞ</vt:lpstr>
      <vt:lpstr>1953 İsim Arayışı</vt:lpstr>
      <vt:lpstr>DÜNYAYA AÇILIŞ</vt:lpstr>
      <vt:lpstr>WALKMAN</vt:lpstr>
      <vt:lpstr>PowerPoint Sunusu</vt:lpstr>
      <vt:lpstr>YÖNETİM ÜZERİNE</vt:lpstr>
      <vt:lpstr>JAPON ve AMERİKAN TARZI</vt:lpstr>
      <vt:lpstr>PowerPoint Sunusu</vt:lpstr>
      <vt:lpstr>REKABET</vt:lpstr>
      <vt:lpstr>TEKNOLOJİ</vt:lpstr>
      <vt:lpstr>JAPONYA ve DÜNYA</vt:lpstr>
      <vt:lpstr>DÜNYA TİCARETİ</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IN JAPAN BİR JAPON MUCİZESİ SONY</dc:title>
  <dc:creator>Serkut Kaya</dc:creator>
  <cp:lastModifiedBy>Serkut Kaya</cp:lastModifiedBy>
  <cp:revision>14</cp:revision>
  <dcterms:created xsi:type="dcterms:W3CDTF">2015-04-27T18:14:07Z</dcterms:created>
  <dcterms:modified xsi:type="dcterms:W3CDTF">2015-04-27T21:55:12Z</dcterms:modified>
</cp:coreProperties>
</file>