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4" r:id="rId5"/>
    <p:sldId id="265" r:id="rId6"/>
    <p:sldId id="266" r:id="rId7"/>
    <p:sldId id="262" r:id="rId8"/>
    <p:sldId id="263" r:id="rId9"/>
    <p:sldId id="267" r:id="rId10"/>
    <p:sldId id="268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887FD-09DF-468F-9DEE-439E4852F8FC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E4E6CA6-A31C-4C9B-9CB9-249009957FF9}">
      <dgm:prSet phldrT="[Metin]" custT="1"/>
      <dgm:spPr/>
      <dgm:t>
        <a:bodyPr/>
        <a:lstStyle/>
        <a:p>
          <a:r>
            <a:rPr lang="tr-TR" sz="2400" b="1" i="0" dirty="0" smtClean="0">
              <a:latin typeface="Arial" pitchFamily="34" charset="0"/>
              <a:cs typeface="Arial" pitchFamily="34" charset="0"/>
            </a:rPr>
            <a:t>Geleneksel Yaklaşım</a:t>
          </a:r>
          <a:r>
            <a:rPr lang="tr-TR" sz="2700" b="1" i="0" dirty="0" smtClean="0"/>
            <a:t> </a:t>
          </a:r>
          <a:endParaRPr lang="tr-TR" sz="2700" dirty="0"/>
        </a:p>
      </dgm:t>
    </dgm:pt>
    <dgm:pt modelId="{65594CB9-C27C-448C-ACE3-63D5C552173C}" type="parTrans" cxnId="{5AFA6B89-1C14-4790-BEFB-4DD0EFBB133E}">
      <dgm:prSet/>
      <dgm:spPr/>
      <dgm:t>
        <a:bodyPr/>
        <a:lstStyle/>
        <a:p>
          <a:endParaRPr lang="tr-TR"/>
        </a:p>
      </dgm:t>
    </dgm:pt>
    <dgm:pt modelId="{FEACC851-85D6-4895-96E2-8CE9ED000BCB}" type="sibTrans" cxnId="{5AFA6B89-1C14-4790-BEFB-4DD0EFBB133E}">
      <dgm:prSet/>
      <dgm:spPr/>
      <dgm:t>
        <a:bodyPr/>
        <a:lstStyle/>
        <a:p>
          <a:endParaRPr lang="tr-TR"/>
        </a:p>
      </dgm:t>
    </dgm:pt>
    <dgm:pt modelId="{31AD2037-A4C7-4C1C-A088-848851854199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Temin kaynakları Yan sanayi;</a:t>
          </a:r>
          <a:endParaRPr lang="tr-TR" sz="1600" dirty="0">
            <a:latin typeface="Arial" pitchFamily="34" charset="0"/>
            <a:cs typeface="Arial" pitchFamily="34" charset="0"/>
          </a:endParaRPr>
        </a:p>
      </dgm:t>
    </dgm:pt>
    <dgm:pt modelId="{1AE367C5-01B1-4A86-86D8-8313830A18C3}" type="parTrans" cxnId="{46365A69-7C5C-40DA-BAF9-A9566D9E611D}">
      <dgm:prSet/>
      <dgm:spPr/>
      <dgm:t>
        <a:bodyPr/>
        <a:lstStyle/>
        <a:p>
          <a:endParaRPr lang="tr-TR"/>
        </a:p>
      </dgm:t>
    </dgm:pt>
    <dgm:pt modelId="{1E80CCD9-7916-4338-8416-D2F8EF386211}" type="sibTrans" cxnId="{46365A69-7C5C-40DA-BAF9-A9566D9E611D}">
      <dgm:prSet/>
      <dgm:spPr/>
      <dgm:t>
        <a:bodyPr/>
        <a:lstStyle/>
        <a:p>
          <a:endParaRPr lang="tr-TR"/>
        </a:p>
      </dgm:t>
    </dgm:pt>
    <dgm:pt modelId="{ADCE2544-1097-4A0F-B886-5ACA1C318A9E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İmalat personeli-yönetim;</a:t>
          </a:r>
        </a:p>
      </dgm:t>
    </dgm:pt>
    <dgm:pt modelId="{3F6F7D27-A8ED-466C-BFDB-0BD4908E2697}" type="parTrans" cxnId="{F12E9FEC-5CFC-4853-B3F2-8995AD94BAC8}">
      <dgm:prSet/>
      <dgm:spPr/>
      <dgm:t>
        <a:bodyPr/>
        <a:lstStyle/>
        <a:p>
          <a:endParaRPr lang="tr-TR"/>
        </a:p>
      </dgm:t>
    </dgm:pt>
    <dgm:pt modelId="{B3A7EF39-08CF-4DBD-8902-62DA0E6A5F83}" type="sibTrans" cxnId="{F12E9FEC-5CFC-4853-B3F2-8995AD94BAC8}">
      <dgm:prSet/>
      <dgm:spPr/>
      <dgm:t>
        <a:bodyPr/>
        <a:lstStyle/>
        <a:p>
          <a:endParaRPr lang="tr-TR"/>
        </a:p>
      </dgm:t>
    </dgm:pt>
    <dgm:pt modelId="{813D40F0-BDF4-4332-A79E-997B55EC1B3F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Temin kaynakları Yan sanayi;</a:t>
          </a:r>
          <a:endParaRPr lang="tr-TR" sz="1600" dirty="0">
            <a:latin typeface="Arial" pitchFamily="34" charset="0"/>
            <a:cs typeface="Arial" pitchFamily="34" charset="0"/>
          </a:endParaRPr>
        </a:p>
      </dgm:t>
    </dgm:pt>
    <dgm:pt modelId="{179B47DD-5B37-41AF-8C45-C566738B9075}" type="parTrans" cxnId="{6D164D76-5DEE-407C-B07C-C88C4F702440}">
      <dgm:prSet/>
      <dgm:spPr/>
      <dgm:t>
        <a:bodyPr/>
        <a:lstStyle/>
        <a:p>
          <a:endParaRPr lang="tr-TR"/>
        </a:p>
      </dgm:t>
    </dgm:pt>
    <dgm:pt modelId="{1D89D00D-B79A-4341-BB5E-51FDEBA828DE}" type="sibTrans" cxnId="{6D164D76-5DEE-407C-B07C-C88C4F702440}">
      <dgm:prSet/>
      <dgm:spPr/>
      <dgm:t>
        <a:bodyPr/>
        <a:lstStyle/>
        <a:p>
          <a:endParaRPr lang="tr-TR"/>
        </a:p>
      </dgm:t>
    </dgm:pt>
    <dgm:pt modelId="{29952207-B76C-4D45-8A53-22D428DBFC46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Teslimat;</a:t>
          </a:r>
          <a:endParaRPr lang="tr-TR" sz="1600" dirty="0"/>
        </a:p>
      </dgm:t>
    </dgm:pt>
    <dgm:pt modelId="{0DD3FEB0-BF11-406C-8FF7-D9B3E8B19CB9}" type="parTrans" cxnId="{B11E36A9-7356-4646-8D64-D603153A6954}">
      <dgm:prSet/>
      <dgm:spPr/>
      <dgm:t>
        <a:bodyPr/>
        <a:lstStyle/>
        <a:p>
          <a:endParaRPr lang="tr-TR"/>
        </a:p>
      </dgm:t>
    </dgm:pt>
    <dgm:pt modelId="{5A43112E-E2F7-45CA-8099-E005E9486F17}" type="sibTrans" cxnId="{B11E36A9-7356-4646-8D64-D603153A6954}">
      <dgm:prSet/>
      <dgm:spPr/>
      <dgm:t>
        <a:bodyPr/>
        <a:lstStyle/>
        <a:p>
          <a:endParaRPr lang="tr-TR"/>
        </a:p>
      </dgm:t>
    </dgm:pt>
    <dgm:pt modelId="{77B638FE-86BD-4284-8867-81D0F542AD6E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İmalat personeli-yönetim;</a:t>
          </a:r>
          <a:endParaRPr lang="tr-TR" sz="1600" dirty="0"/>
        </a:p>
      </dgm:t>
    </dgm:pt>
    <dgm:pt modelId="{885C6A67-35FD-4919-BA9C-E3C85D11DCC0}" type="parTrans" cxnId="{88767097-5F1E-4332-AB0D-855CDAB3FCEE}">
      <dgm:prSet/>
      <dgm:spPr/>
      <dgm:t>
        <a:bodyPr/>
        <a:lstStyle/>
        <a:p>
          <a:endParaRPr lang="tr-TR"/>
        </a:p>
      </dgm:t>
    </dgm:pt>
    <dgm:pt modelId="{C397F52C-7A92-4530-B73B-6D3D83562C9C}" type="sibTrans" cxnId="{88767097-5F1E-4332-AB0D-855CDAB3FCEE}">
      <dgm:prSet/>
      <dgm:spPr/>
      <dgm:t>
        <a:bodyPr/>
        <a:lstStyle/>
        <a:p>
          <a:endParaRPr lang="tr-TR"/>
        </a:p>
      </dgm:t>
    </dgm:pt>
    <dgm:pt modelId="{C1722E91-2A02-41B7-8D95-59A2F73EC955}">
      <dgm:prSet phldrT="[Metin]" custT="1"/>
      <dgm:spPr/>
      <dgm:t>
        <a:bodyPr/>
        <a:lstStyle/>
        <a:p>
          <a:r>
            <a:rPr lang="tr-TR" sz="2400" b="1" i="0" dirty="0" smtClean="0">
              <a:latin typeface="Arial" pitchFamily="34" charset="0"/>
              <a:cs typeface="Arial" pitchFamily="34" charset="0"/>
            </a:rPr>
            <a:t>JIT Yaklaşımı</a:t>
          </a:r>
          <a:endParaRPr lang="tr-TR" sz="2400" dirty="0">
            <a:latin typeface="Arial" pitchFamily="34" charset="0"/>
            <a:cs typeface="Arial" pitchFamily="34" charset="0"/>
          </a:endParaRPr>
        </a:p>
      </dgm:t>
    </dgm:pt>
    <dgm:pt modelId="{20DEDF4B-1A0A-478C-ACCD-5D6D62C4778A}" type="sibTrans" cxnId="{FEAD1CDF-A683-4AF0-8AFD-019BFCFC0AC3}">
      <dgm:prSet/>
      <dgm:spPr/>
      <dgm:t>
        <a:bodyPr/>
        <a:lstStyle/>
        <a:p>
          <a:endParaRPr lang="tr-TR"/>
        </a:p>
      </dgm:t>
    </dgm:pt>
    <dgm:pt modelId="{808A6C3D-C503-42C6-B9FB-F388D00324A8}" type="parTrans" cxnId="{FEAD1CDF-A683-4AF0-8AFD-019BFCFC0AC3}">
      <dgm:prSet/>
      <dgm:spPr/>
      <dgm:t>
        <a:bodyPr/>
        <a:lstStyle/>
        <a:p>
          <a:endParaRPr lang="tr-TR"/>
        </a:p>
      </dgm:t>
    </dgm:pt>
    <dgm:pt modelId="{2ABD8719-8CF6-429A-A8A5-7C4900F27CF9}">
      <dgm:prSet phldrT="[Metin]" custT="1"/>
      <dgm:spPr/>
      <dgm:t>
        <a:bodyPr/>
        <a:lstStyle/>
        <a:p>
          <a:r>
            <a:rPr lang="tr-TR" sz="1400" dirty="0" smtClean="0">
              <a:latin typeface="Arial" pitchFamily="34" charset="0"/>
              <a:cs typeface="Arial" pitchFamily="34" charset="0"/>
            </a:rPr>
            <a:t>Çok,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B36C1A77-F502-4C04-9C39-C27DAE0AC9B6}" type="parTrans" cxnId="{788B1B2A-6AC8-4684-AB3C-E9759598CEC7}">
      <dgm:prSet/>
      <dgm:spPr/>
      <dgm:t>
        <a:bodyPr/>
        <a:lstStyle/>
        <a:p>
          <a:endParaRPr lang="tr-TR"/>
        </a:p>
      </dgm:t>
    </dgm:pt>
    <dgm:pt modelId="{808AD28C-5707-4596-862E-DEBAB8007BFE}" type="sibTrans" cxnId="{788B1B2A-6AC8-4684-AB3C-E9759598CEC7}">
      <dgm:prSet/>
      <dgm:spPr/>
      <dgm:t>
        <a:bodyPr/>
        <a:lstStyle/>
        <a:p>
          <a:endParaRPr lang="tr-TR"/>
        </a:p>
      </dgm:t>
    </dgm:pt>
    <dgm:pt modelId="{E10BA3C2-46B6-456F-B355-7F76F7C4B8D4}">
      <dgm:prSet phldrT="[Metin]" custT="1"/>
      <dgm:spPr/>
      <dgm:t>
        <a:bodyPr/>
        <a:lstStyle/>
        <a:p>
          <a:r>
            <a:rPr lang="tr-TR" sz="1400" dirty="0" smtClean="0">
              <a:latin typeface="Arial" pitchFamily="34" charset="0"/>
              <a:cs typeface="Arial" pitchFamily="34" charset="0"/>
            </a:rPr>
            <a:t>Uzak / dağınık, 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B0F3EBA5-505E-494D-9345-47FB5CC3C78B}" type="parTrans" cxnId="{502671C6-9724-461D-9DCA-1B21440261F4}">
      <dgm:prSet/>
      <dgm:spPr/>
      <dgm:t>
        <a:bodyPr/>
        <a:lstStyle/>
        <a:p>
          <a:endParaRPr lang="tr-TR"/>
        </a:p>
      </dgm:t>
    </dgm:pt>
    <dgm:pt modelId="{AF049279-8243-4B4A-B0AF-F369F151F3C8}" type="sibTrans" cxnId="{502671C6-9724-461D-9DCA-1B21440261F4}">
      <dgm:prSet/>
      <dgm:spPr/>
      <dgm:t>
        <a:bodyPr/>
        <a:lstStyle/>
        <a:p>
          <a:endParaRPr lang="tr-TR"/>
        </a:p>
      </dgm:t>
    </dgm:pt>
    <dgm:pt modelId="{7568700C-B312-4B63-B45B-384952F8749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Sabit sipariş 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307CD865-ACF3-44C5-B6BB-31DC03403B74}" type="parTrans" cxnId="{413DDB48-E63C-4A54-925F-79940C5976C2}">
      <dgm:prSet/>
      <dgm:spPr/>
      <dgm:t>
        <a:bodyPr/>
        <a:lstStyle/>
        <a:p>
          <a:endParaRPr lang="tr-TR"/>
        </a:p>
      </dgm:t>
    </dgm:pt>
    <dgm:pt modelId="{A324A876-EC3D-4AB1-84EE-F29EE7C10FE1}" type="sibTrans" cxnId="{413DDB48-E63C-4A54-925F-79940C5976C2}">
      <dgm:prSet/>
      <dgm:spPr/>
      <dgm:t>
        <a:bodyPr/>
        <a:lstStyle/>
        <a:p>
          <a:endParaRPr lang="tr-TR"/>
        </a:p>
      </dgm:t>
    </dgm:pt>
    <dgm:pt modelId="{1C8A6BB3-440F-4EBB-9B26-5D34C631A66C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Az / Tek,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FC720CEC-C762-488C-BF60-4E3C10EC213F}" type="parTrans" cxnId="{6B92A71D-1696-44FD-9996-9DA7AEA0EE2A}">
      <dgm:prSet/>
      <dgm:spPr/>
      <dgm:t>
        <a:bodyPr/>
        <a:lstStyle/>
        <a:p>
          <a:endParaRPr lang="tr-TR"/>
        </a:p>
      </dgm:t>
    </dgm:pt>
    <dgm:pt modelId="{5F5711AB-9068-46A7-924B-1AF025CECC8A}" type="sibTrans" cxnId="{6B92A71D-1696-44FD-9996-9DA7AEA0EE2A}">
      <dgm:prSet/>
      <dgm:spPr/>
      <dgm:t>
        <a:bodyPr/>
        <a:lstStyle/>
        <a:p>
          <a:endParaRPr lang="tr-TR"/>
        </a:p>
      </dgm:t>
    </dgm:pt>
    <dgm:pt modelId="{E198E7A7-4172-49AC-966B-83429624E0AD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Yakın / birleştirilmiş operasyon,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428CF11F-2A1B-474F-B733-1916431C1B82}" type="parTrans" cxnId="{74F7222D-B939-4D2F-A198-BC26EE020B5E}">
      <dgm:prSet/>
      <dgm:spPr/>
      <dgm:t>
        <a:bodyPr/>
        <a:lstStyle/>
        <a:p>
          <a:endParaRPr lang="tr-TR"/>
        </a:p>
      </dgm:t>
    </dgm:pt>
    <dgm:pt modelId="{222F1AD3-860F-427D-BCC8-8B24E58C5161}" type="sibTrans" cxnId="{74F7222D-B939-4D2F-A198-BC26EE020B5E}">
      <dgm:prSet/>
      <dgm:spPr/>
      <dgm:t>
        <a:bodyPr/>
        <a:lstStyle/>
        <a:p>
          <a:endParaRPr lang="tr-TR"/>
        </a:p>
      </dgm:t>
    </dgm:pt>
    <dgm:pt modelId="{C5220B7C-3833-4DE2-9C41-3794706BC6BA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Uzun dönemli ilişkiler.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BB3D105E-69D3-44AE-8522-94A46D2CBD77}" type="parTrans" cxnId="{07D00C70-979C-47FD-B86D-4AF93269A87F}">
      <dgm:prSet/>
      <dgm:spPr/>
      <dgm:t>
        <a:bodyPr/>
        <a:lstStyle/>
        <a:p>
          <a:endParaRPr lang="tr-TR"/>
        </a:p>
      </dgm:t>
    </dgm:pt>
    <dgm:pt modelId="{8A38AC31-DD35-4830-AD65-E90171F180DF}" type="sibTrans" cxnId="{07D00C70-979C-47FD-B86D-4AF93269A87F}">
      <dgm:prSet/>
      <dgm:spPr/>
      <dgm:t>
        <a:bodyPr/>
        <a:lstStyle/>
        <a:p>
          <a:endParaRPr lang="tr-TR"/>
        </a:p>
      </dgm:t>
    </dgm:pt>
    <dgm:pt modelId="{A11EDB5E-185C-44EF-AFCD-3BAF088EF9D2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Makinelerin boş 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5FB959AE-6195-4F94-8A98-DF491487B9E6}" type="parTrans" cxnId="{9F78B1D9-81DC-4053-B1F5-4E18F14B634B}">
      <dgm:prSet/>
      <dgm:spPr/>
      <dgm:t>
        <a:bodyPr/>
        <a:lstStyle/>
        <a:p>
          <a:endParaRPr lang="tr-TR"/>
        </a:p>
      </dgm:t>
    </dgm:pt>
    <dgm:pt modelId="{408A5BDF-B0C2-4786-B3C2-9282B750A005}" type="sibTrans" cxnId="{9F78B1D9-81DC-4053-B1F5-4E18F14B634B}">
      <dgm:prSet/>
      <dgm:spPr/>
      <dgm:t>
        <a:bodyPr/>
        <a:lstStyle/>
        <a:p>
          <a:endParaRPr lang="tr-TR"/>
        </a:p>
      </dgm:t>
    </dgm:pt>
    <dgm:pt modelId="{E77CB330-45B6-4051-8162-3B11B5D34521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Tek makine operatör, 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6235C3A0-0005-4956-9E5A-1A97C6004058}" type="parTrans" cxnId="{27786E5E-77FC-41A3-90F2-E222C2B29A1A}">
      <dgm:prSet/>
      <dgm:spPr/>
      <dgm:t>
        <a:bodyPr/>
        <a:lstStyle/>
        <a:p>
          <a:endParaRPr lang="tr-TR"/>
        </a:p>
      </dgm:t>
    </dgm:pt>
    <dgm:pt modelId="{6F354030-DA42-4AB8-B0C3-B95606717A54}" type="sibTrans" cxnId="{27786E5E-77FC-41A3-90F2-E222C2B29A1A}">
      <dgm:prSet/>
      <dgm:spPr/>
      <dgm:t>
        <a:bodyPr/>
        <a:lstStyle/>
        <a:p>
          <a:endParaRPr lang="tr-TR"/>
        </a:p>
      </dgm:t>
    </dgm:pt>
    <dgm:pt modelId="{836DB561-DD7A-48BA-B23A-14F7E996EEDB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Üretilebilenin en fazlası,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0DA24FD3-3F5A-4E84-96C2-555FCC0171C9}" type="parTrans" cxnId="{F0B3EEB8-4390-44D2-819E-D332FA5CDEA6}">
      <dgm:prSet/>
      <dgm:spPr/>
      <dgm:t>
        <a:bodyPr/>
        <a:lstStyle/>
        <a:p>
          <a:endParaRPr lang="tr-TR"/>
        </a:p>
      </dgm:t>
    </dgm:pt>
    <dgm:pt modelId="{B40F7ACA-BF1E-4BE5-AAB8-0C5159B778C8}" type="sibTrans" cxnId="{F0B3EEB8-4390-44D2-819E-D332FA5CDEA6}">
      <dgm:prSet/>
      <dgm:spPr/>
      <dgm:t>
        <a:bodyPr/>
        <a:lstStyle/>
        <a:p>
          <a:endParaRPr lang="tr-TR"/>
        </a:p>
      </dgm:t>
    </dgm:pt>
    <dgm:pt modelId="{2D47FE88-5B8B-4CFD-8DAE-1690BBAFFD77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Karmaşık kontroller 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0441161E-3801-4DA5-A7EF-8E5F588A42B8}" type="parTrans" cxnId="{E4CFAD87-36E0-433E-803E-2B55A55D1872}">
      <dgm:prSet/>
      <dgm:spPr/>
      <dgm:t>
        <a:bodyPr/>
        <a:lstStyle/>
        <a:p>
          <a:endParaRPr lang="tr-TR"/>
        </a:p>
      </dgm:t>
    </dgm:pt>
    <dgm:pt modelId="{29516994-752C-4526-8811-2BB21A5A28EC}" type="sibTrans" cxnId="{E4CFAD87-36E0-433E-803E-2B55A55D1872}">
      <dgm:prSet/>
      <dgm:spPr/>
      <dgm:t>
        <a:bodyPr/>
        <a:lstStyle/>
        <a:p>
          <a:endParaRPr lang="tr-TR"/>
        </a:p>
      </dgm:t>
    </dgm:pt>
    <dgm:pt modelId="{48109606-109E-457F-9EFD-CA0820EF97A9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Makinelerin hazır kalmaması bekletilmesi,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FD0B073A-052B-4898-80C4-05DE10DB83BA}" type="sibTrans" cxnId="{AC0ADF0F-1C44-4240-ADE6-BBD8A705C5A2}">
      <dgm:prSet/>
      <dgm:spPr/>
      <dgm:t>
        <a:bodyPr/>
        <a:lstStyle/>
        <a:p>
          <a:endParaRPr lang="tr-TR"/>
        </a:p>
      </dgm:t>
    </dgm:pt>
    <dgm:pt modelId="{CD50E486-060A-4E5C-9C1F-EC677D0B09B5}" type="parTrans" cxnId="{AC0ADF0F-1C44-4240-ADE6-BBD8A705C5A2}">
      <dgm:prSet/>
      <dgm:spPr/>
      <dgm:t>
        <a:bodyPr/>
        <a:lstStyle/>
        <a:p>
          <a:endParaRPr lang="tr-TR"/>
        </a:p>
      </dgm:t>
    </dgm:pt>
    <dgm:pt modelId="{B36BF976-09EA-4625-B812-C97683AC082C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Çok makine operatör,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1DD51C1D-A073-4E33-92C5-EF8CE2FD66C5}" type="parTrans" cxnId="{AB942540-CF78-47A4-8503-DCB0017510D5}">
      <dgm:prSet/>
      <dgm:spPr/>
      <dgm:t>
        <a:bodyPr/>
        <a:lstStyle/>
        <a:p>
          <a:endParaRPr lang="tr-TR"/>
        </a:p>
      </dgm:t>
    </dgm:pt>
    <dgm:pt modelId="{D83E2156-FBD1-4625-A3C7-6E49D94F832D}" type="sibTrans" cxnId="{AB942540-CF78-47A4-8503-DCB0017510D5}">
      <dgm:prSet/>
      <dgm:spPr/>
      <dgm:t>
        <a:bodyPr/>
        <a:lstStyle/>
        <a:p>
          <a:endParaRPr lang="tr-TR"/>
        </a:p>
      </dgm:t>
    </dgm:pt>
    <dgm:pt modelId="{70A8F8E7-B390-4615-8006-F7A0EE351CD9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Gerektiği kadar üretim,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235EB809-1E8B-4AF6-A34F-590D75AB042C}" type="parTrans" cxnId="{09E8EAC4-D465-4B74-8A88-98D3EF3C4238}">
      <dgm:prSet/>
      <dgm:spPr/>
      <dgm:t>
        <a:bodyPr/>
        <a:lstStyle/>
        <a:p>
          <a:endParaRPr lang="tr-TR"/>
        </a:p>
      </dgm:t>
    </dgm:pt>
    <dgm:pt modelId="{87C4B108-07D2-4F22-99BF-C13D1FD6DC29}" type="sibTrans" cxnId="{09E8EAC4-D465-4B74-8A88-98D3EF3C4238}">
      <dgm:prSet/>
      <dgm:spPr/>
      <dgm:t>
        <a:bodyPr/>
        <a:lstStyle/>
        <a:p>
          <a:endParaRPr lang="tr-TR"/>
        </a:p>
      </dgm:t>
    </dgm:pt>
    <dgm:pt modelId="{74639C28-7408-417D-BA2A-91EE5B081C3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Açık yönetim 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919C55BE-B4C3-4DA8-B581-34BE0E02D600}" type="parTrans" cxnId="{ACAF6001-4E66-4CEA-9ECE-B2EF06F680CB}">
      <dgm:prSet/>
      <dgm:spPr/>
      <dgm:t>
        <a:bodyPr/>
        <a:lstStyle/>
        <a:p>
          <a:endParaRPr lang="tr-TR"/>
        </a:p>
      </dgm:t>
    </dgm:pt>
    <dgm:pt modelId="{2ECA4F94-0A20-4DBF-BBAF-7CD9252CF2A0}" type="sibTrans" cxnId="{ACAF6001-4E66-4CEA-9ECE-B2EF06F680CB}">
      <dgm:prSet/>
      <dgm:spPr/>
      <dgm:t>
        <a:bodyPr/>
        <a:lstStyle/>
        <a:p>
          <a:endParaRPr lang="tr-TR"/>
        </a:p>
      </dgm:t>
    </dgm:pt>
    <dgm:pt modelId="{49831C4F-F8EE-4E0C-9C36-76B1BFD892CB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Teslimat;</a:t>
          </a:r>
          <a:endParaRPr lang="tr-TR" sz="1600" dirty="0">
            <a:latin typeface="Arial" pitchFamily="34" charset="0"/>
            <a:cs typeface="Arial" pitchFamily="34" charset="0"/>
          </a:endParaRPr>
        </a:p>
      </dgm:t>
    </dgm:pt>
    <dgm:pt modelId="{35B2FE00-3B56-457F-BFE9-FB4EB6ED2E66}" type="parTrans" cxnId="{41ED83AA-3FB6-4C07-99B3-E5F5FAD7F175}">
      <dgm:prSet/>
      <dgm:spPr/>
      <dgm:t>
        <a:bodyPr/>
        <a:lstStyle/>
        <a:p>
          <a:endParaRPr lang="tr-TR"/>
        </a:p>
      </dgm:t>
    </dgm:pt>
    <dgm:pt modelId="{3247B766-2C4F-4646-B097-A471594608F3}" type="sibTrans" cxnId="{41ED83AA-3FB6-4C07-99B3-E5F5FAD7F175}">
      <dgm:prSet/>
      <dgm:spPr/>
      <dgm:t>
        <a:bodyPr/>
        <a:lstStyle/>
        <a:p>
          <a:endParaRPr lang="tr-TR"/>
        </a:p>
      </dgm:t>
    </dgm:pt>
    <dgm:pt modelId="{ACDAB7D9-BA95-4E4D-95DF-6728F8A1D467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Siparişe göre teslimat 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4FD4907F-8679-4AB5-9CDE-08E459D288C7}" type="parTrans" cxnId="{7B8F511C-176B-47CF-B364-83065BBBABAF}">
      <dgm:prSet/>
      <dgm:spPr/>
      <dgm:t>
        <a:bodyPr/>
        <a:lstStyle/>
        <a:p>
          <a:endParaRPr lang="tr-TR"/>
        </a:p>
      </dgm:t>
    </dgm:pt>
    <dgm:pt modelId="{DD670828-7D93-4564-BAA0-EF2C5CF4F57D}" type="sibTrans" cxnId="{7B8F511C-176B-47CF-B364-83065BBBABAF}">
      <dgm:prSet/>
      <dgm:spPr/>
      <dgm:t>
        <a:bodyPr/>
        <a:lstStyle/>
        <a:p>
          <a:endParaRPr lang="tr-TR"/>
        </a:p>
      </dgm:t>
    </dgm:pt>
    <dgm:pt modelId="{25513868-E080-440A-9C51-AF8CBABFA655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Haftalık / aylık partiler, 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1FFDFB30-A1E3-4B0D-8D60-F973DABF619B}" type="parTrans" cxnId="{90D66220-F422-4845-A744-21414637193E}">
      <dgm:prSet/>
      <dgm:spPr/>
      <dgm:t>
        <a:bodyPr/>
        <a:lstStyle/>
        <a:p>
          <a:endParaRPr lang="tr-TR"/>
        </a:p>
      </dgm:t>
    </dgm:pt>
    <dgm:pt modelId="{895E4BA2-9EFC-4B27-BCF2-8963CF402A70}" type="sibTrans" cxnId="{90D66220-F422-4845-A744-21414637193E}">
      <dgm:prSet/>
      <dgm:spPr/>
      <dgm:t>
        <a:bodyPr/>
        <a:lstStyle/>
        <a:p>
          <a:endParaRPr lang="tr-TR"/>
        </a:p>
      </dgm:t>
    </dgm:pt>
    <dgm:pt modelId="{5C2209A3-DC6E-4071-857A-B3FF2E2725CE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Giriş kalite kontrolü 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32FCD010-9428-420C-85F2-0C86A8ED5219}" type="parTrans" cxnId="{6230B5AB-DB43-4A4F-BFEF-356A2937C2BA}">
      <dgm:prSet/>
      <dgm:spPr/>
      <dgm:t>
        <a:bodyPr/>
        <a:lstStyle/>
        <a:p>
          <a:endParaRPr lang="tr-TR"/>
        </a:p>
      </dgm:t>
    </dgm:pt>
    <dgm:pt modelId="{5D175DB4-6588-423A-88C3-11BC39719A53}" type="sibTrans" cxnId="{6230B5AB-DB43-4A4F-BFEF-356A2937C2BA}">
      <dgm:prSet/>
      <dgm:spPr/>
      <dgm:t>
        <a:bodyPr/>
        <a:lstStyle/>
        <a:p>
          <a:endParaRPr lang="tr-TR"/>
        </a:p>
      </dgm:t>
    </dgm:pt>
    <dgm:pt modelId="{AC6D9B46-7D7E-45AA-B135-8E367F7F0CD6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Depo / ambarda stoklama 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E6455B61-0462-41D9-B20A-956E447B164F}" type="parTrans" cxnId="{8C0346AF-EE5F-4707-B391-002904A2A033}">
      <dgm:prSet/>
      <dgm:spPr/>
      <dgm:t>
        <a:bodyPr/>
        <a:lstStyle/>
        <a:p>
          <a:endParaRPr lang="tr-TR"/>
        </a:p>
      </dgm:t>
    </dgm:pt>
    <dgm:pt modelId="{0189F991-C874-45D9-B447-9D3074E09165}" type="sibTrans" cxnId="{8C0346AF-EE5F-4707-B391-002904A2A033}">
      <dgm:prSet/>
      <dgm:spPr/>
      <dgm:t>
        <a:bodyPr/>
        <a:lstStyle/>
        <a:p>
          <a:endParaRPr lang="tr-TR"/>
        </a:p>
      </dgm:t>
    </dgm:pt>
    <dgm:pt modelId="{1DDA9465-2FD5-4464-BC1C-A63ED8CB2C2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Gerektiğinde teslimat,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3B0F0D9C-22C8-4128-97C6-CA529EEECF70}" type="parTrans" cxnId="{D13196F0-DDC0-475C-A162-21D83478680E}">
      <dgm:prSet/>
      <dgm:spPr/>
      <dgm:t>
        <a:bodyPr/>
        <a:lstStyle/>
        <a:p>
          <a:endParaRPr lang="tr-TR"/>
        </a:p>
      </dgm:t>
    </dgm:pt>
    <dgm:pt modelId="{B79D9CB8-5AAA-4867-9252-EFFA9D0E80AD}" type="sibTrans" cxnId="{D13196F0-DDC0-475C-A162-21D83478680E}">
      <dgm:prSet/>
      <dgm:spPr/>
      <dgm:t>
        <a:bodyPr/>
        <a:lstStyle/>
        <a:p>
          <a:endParaRPr lang="tr-TR"/>
        </a:p>
      </dgm:t>
    </dgm:pt>
    <dgm:pt modelId="{8CEAC721-929D-47C8-AC38-4528E17B95B3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Az ve sık (günlük / saatlik),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8A8E221E-08E5-4078-BC2A-A77D2E0FB390}" type="parTrans" cxnId="{E99FF784-B3DA-46B4-A0CC-B0568126F74A}">
      <dgm:prSet/>
      <dgm:spPr/>
      <dgm:t>
        <a:bodyPr/>
        <a:lstStyle/>
        <a:p>
          <a:endParaRPr lang="tr-TR"/>
        </a:p>
      </dgm:t>
    </dgm:pt>
    <dgm:pt modelId="{D20FB686-422E-442A-A9D5-34F1B6A44E75}" type="sibTrans" cxnId="{E99FF784-B3DA-46B4-A0CC-B0568126F74A}">
      <dgm:prSet/>
      <dgm:spPr/>
      <dgm:t>
        <a:bodyPr/>
        <a:lstStyle/>
        <a:p>
          <a:endParaRPr lang="tr-TR"/>
        </a:p>
      </dgm:t>
    </dgm:pt>
    <dgm:pt modelId="{6D4154CA-5700-4B87-9F60-82A09FCE3C61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Giriş kalite kontrolü yok,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EB9EA584-0140-4CAC-A1E3-FB21B6CAA823}" type="parTrans" cxnId="{82597AB6-21BE-4B9A-8AC7-C5FF21C3097C}">
      <dgm:prSet/>
      <dgm:spPr/>
      <dgm:t>
        <a:bodyPr/>
        <a:lstStyle/>
        <a:p>
          <a:endParaRPr lang="tr-TR"/>
        </a:p>
      </dgm:t>
    </dgm:pt>
    <dgm:pt modelId="{F9F2AB34-5DEF-4C35-93D2-E1106D559B81}" type="sibTrans" cxnId="{82597AB6-21BE-4B9A-8AC7-C5FF21C3097C}">
      <dgm:prSet/>
      <dgm:spPr/>
      <dgm:t>
        <a:bodyPr/>
        <a:lstStyle/>
        <a:p>
          <a:endParaRPr lang="tr-TR"/>
        </a:p>
      </dgm:t>
    </dgm:pt>
    <dgm:pt modelId="{3EBCF2AA-21F2-4481-9A85-A6A0833AF51F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Kullanım noktasına teslim.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E9135A30-3106-498B-8BF9-EAF9BCC5AD06}" type="parTrans" cxnId="{EEFD1282-7490-49A2-B635-D829302DB0FC}">
      <dgm:prSet/>
      <dgm:spPr/>
      <dgm:t>
        <a:bodyPr/>
        <a:lstStyle/>
        <a:p>
          <a:endParaRPr lang="tr-TR"/>
        </a:p>
      </dgm:t>
    </dgm:pt>
    <dgm:pt modelId="{56C82FED-B20B-48AA-A529-6BCF5A20B029}" type="sibTrans" cxnId="{EEFD1282-7490-49A2-B635-D829302DB0FC}">
      <dgm:prSet/>
      <dgm:spPr/>
      <dgm:t>
        <a:bodyPr/>
        <a:lstStyle/>
        <a:p>
          <a:endParaRPr lang="tr-TR"/>
        </a:p>
      </dgm:t>
    </dgm:pt>
    <dgm:pt modelId="{9C663CE6-82AB-4DDE-AB4A-A7128C6D9B86}" type="pres">
      <dgm:prSet presAssocID="{12B887FD-09DF-468F-9DEE-439E4852F8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140EB16D-1BA9-46B5-99F7-AF87D840C379}" type="pres">
      <dgm:prSet presAssocID="{8E4E6CA6-A31C-4C9B-9CB9-249009957FF9}" presName="root" presStyleCnt="0"/>
      <dgm:spPr/>
      <dgm:t>
        <a:bodyPr/>
        <a:lstStyle/>
        <a:p>
          <a:endParaRPr lang="tr-TR"/>
        </a:p>
      </dgm:t>
    </dgm:pt>
    <dgm:pt modelId="{FEA819EB-52DF-4668-868A-641BDD068969}" type="pres">
      <dgm:prSet presAssocID="{8E4E6CA6-A31C-4C9B-9CB9-249009957FF9}" presName="rootComposite" presStyleCnt="0"/>
      <dgm:spPr/>
      <dgm:t>
        <a:bodyPr/>
        <a:lstStyle/>
        <a:p>
          <a:endParaRPr lang="tr-TR"/>
        </a:p>
      </dgm:t>
    </dgm:pt>
    <dgm:pt modelId="{54B26DEB-5575-4589-86CF-831EB5DAFE46}" type="pres">
      <dgm:prSet presAssocID="{8E4E6CA6-A31C-4C9B-9CB9-249009957FF9}" presName="rootText" presStyleLbl="node1" presStyleIdx="0" presStyleCnt="2" custScaleX="102037" custScaleY="48528"/>
      <dgm:spPr/>
      <dgm:t>
        <a:bodyPr/>
        <a:lstStyle/>
        <a:p>
          <a:endParaRPr lang="tr-TR"/>
        </a:p>
      </dgm:t>
    </dgm:pt>
    <dgm:pt modelId="{B19CBDB1-8579-41DB-BF1B-2AFC252B7D2D}" type="pres">
      <dgm:prSet presAssocID="{8E4E6CA6-A31C-4C9B-9CB9-249009957FF9}" presName="rootConnector" presStyleLbl="node1" presStyleIdx="0" presStyleCnt="2"/>
      <dgm:spPr/>
      <dgm:t>
        <a:bodyPr/>
        <a:lstStyle/>
        <a:p>
          <a:endParaRPr lang="tr-TR"/>
        </a:p>
      </dgm:t>
    </dgm:pt>
    <dgm:pt modelId="{A1BB7394-FC1D-4087-94E5-07172FD2424D}" type="pres">
      <dgm:prSet presAssocID="{8E4E6CA6-A31C-4C9B-9CB9-249009957FF9}" presName="childShape" presStyleCnt="0"/>
      <dgm:spPr/>
      <dgm:t>
        <a:bodyPr/>
        <a:lstStyle/>
        <a:p>
          <a:endParaRPr lang="tr-TR"/>
        </a:p>
      </dgm:t>
    </dgm:pt>
    <dgm:pt modelId="{F146DF91-397D-4372-BEC7-C7A401981704}" type="pres">
      <dgm:prSet presAssocID="{1AE367C5-01B1-4A86-86D8-8313830A18C3}" presName="Name13" presStyleLbl="parChTrans1D2" presStyleIdx="0" presStyleCnt="6"/>
      <dgm:spPr/>
      <dgm:t>
        <a:bodyPr/>
        <a:lstStyle/>
        <a:p>
          <a:endParaRPr lang="tr-TR"/>
        </a:p>
      </dgm:t>
    </dgm:pt>
    <dgm:pt modelId="{35091A63-F0A9-4D38-B7F9-AF52503217FC}" type="pres">
      <dgm:prSet presAssocID="{31AD2037-A4C7-4C1C-A088-848851854199}" presName="childText" presStyleLbl="bgAcc1" presStyleIdx="0" presStyleCnt="6" custScaleY="8998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B380FF7-EA2D-46BE-B0AA-5B3989BD2DAF}" type="pres">
      <dgm:prSet presAssocID="{3F6F7D27-A8ED-466C-BFDB-0BD4908E2697}" presName="Name13" presStyleLbl="parChTrans1D2" presStyleIdx="1" presStyleCnt="6"/>
      <dgm:spPr/>
      <dgm:t>
        <a:bodyPr/>
        <a:lstStyle/>
        <a:p>
          <a:endParaRPr lang="tr-TR"/>
        </a:p>
      </dgm:t>
    </dgm:pt>
    <dgm:pt modelId="{5FA15943-58B9-4243-B450-F28DF4DD6653}" type="pres">
      <dgm:prSet presAssocID="{ADCE2544-1097-4A0F-B886-5ACA1C318A9E}" presName="childText" presStyleLbl="bgAcc1" presStyleIdx="1" presStyleCnt="6" custScaleX="116107" custScaleY="8207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ECF9E51-A076-4C59-94EE-F9FD2036602D}" type="pres">
      <dgm:prSet presAssocID="{35B2FE00-3B56-457F-BFE9-FB4EB6ED2E66}" presName="Name13" presStyleLbl="parChTrans1D2" presStyleIdx="2" presStyleCnt="6"/>
      <dgm:spPr/>
      <dgm:t>
        <a:bodyPr/>
        <a:lstStyle/>
        <a:p>
          <a:endParaRPr lang="tr-TR"/>
        </a:p>
      </dgm:t>
    </dgm:pt>
    <dgm:pt modelId="{C4D47FF9-6FBE-4A35-B531-5F9FA04C3109}" type="pres">
      <dgm:prSet presAssocID="{49831C4F-F8EE-4E0C-9C36-76B1BFD892CB}" presName="childText" presStyleLbl="bgAcc1" presStyleIdx="2" presStyleCnt="6" custScaleY="7779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DFBBF44-0012-446B-AAED-BD3A7243721C}" type="pres">
      <dgm:prSet presAssocID="{C1722E91-2A02-41B7-8D95-59A2F73EC955}" presName="root" presStyleCnt="0"/>
      <dgm:spPr/>
      <dgm:t>
        <a:bodyPr/>
        <a:lstStyle/>
        <a:p>
          <a:endParaRPr lang="tr-TR"/>
        </a:p>
      </dgm:t>
    </dgm:pt>
    <dgm:pt modelId="{C39FF2F4-B3D5-47AA-AF87-4968734EF920}" type="pres">
      <dgm:prSet presAssocID="{C1722E91-2A02-41B7-8D95-59A2F73EC955}" presName="rootComposite" presStyleCnt="0"/>
      <dgm:spPr/>
      <dgm:t>
        <a:bodyPr/>
        <a:lstStyle/>
        <a:p>
          <a:endParaRPr lang="tr-TR"/>
        </a:p>
      </dgm:t>
    </dgm:pt>
    <dgm:pt modelId="{51F1008A-2A2A-4D83-BC77-F291B7635E7B}" type="pres">
      <dgm:prSet presAssocID="{C1722E91-2A02-41B7-8D95-59A2F73EC955}" presName="rootText" presStyleLbl="node1" presStyleIdx="1" presStyleCnt="2" custScaleY="42443"/>
      <dgm:spPr/>
      <dgm:t>
        <a:bodyPr/>
        <a:lstStyle/>
        <a:p>
          <a:endParaRPr lang="tr-TR"/>
        </a:p>
      </dgm:t>
    </dgm:pt>
    <dgm:pt modelId="{33F51C3F-226F-48C5-9537-774FB1F511C0}" type="pres">
      <dgm:prSet presAssocID="{C1722E91-2A02-41B7-8D95-59A2F73EC955}" presName="rootConnector" presStyleLbl="node1" presStyleIdx="1" presStyleCnt="2"/>
      <dgm:spPr/>
      <dgm:t>
        <a:bodyPr/>
        <a:lstStyle/>
        <a:p>
          <a:endParaRPr lang="tr-TR"/>
        </a:p>
      </dgm:t>
    </dgm:pt>
    <dgm:pt modelId="{0505C155-B96D-4BCE-B5D9-0F005E5942AC}" type="pres">
      <dgm:prSet presAssocID="{C1722E91-2A02-41B7-8D95-59A2F73EC955}" presName="childShape" presStyleCnt="0"/>
      <dgm:spPr/>
      <dgm:t>
        <a:bodyPr/>
        <a:lstStyle/>
        <a:p>
          <a:endParaRPr lang="tr-TR"/>
        </a:p>
      </dgm:t>
    </dgm:pt>
    <dgm:pt modelId="{D577B433-D5D2-4F1F-AE45-AB5D2570AE6B}" type="pres">
      <dgm:prSet presAssocID="{179B47DD-5B37-41AF-8C45-C566738B9075}" presName="Name13" presStyleLbl="parChTrans1D2" presStyleIdx="3" presStyleCnt="6"/>
      <dgm:spPr/>
      <dgm:t>
        <a:bodyPr/>
        <a:lstStyle/>
        <a:p>
          <a:endParaRPr lang="tr-TR"/>
        </a:p>
      </dgm:t>
    </dgm:pt>
    <dgm:pt modelId="{ABD15DBE-FF95-4380-8CD4-B37E5CC3FB43}" type="pres">
      <dgm:prSet presAssocID="{813D40F0-BDF4-4332-A79E-997B55EC1B3F}" presName="childText" presStyleLbl="bgAcc1" presStyleIdx="3" presStyleCnt="6" custScaleX="99825" custScaleY="8822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891FC22-7ECA-4050-BF48-7AE867B2F3F0}" type="pres">
      <dgm:prSet presAssocID="{885C6A67-35FD-4919-BA9C-E3C85D11DCC0}" presName="Name13" presStyleLbl="parChTrans1D2" presStyleIdx="4" presStyleCnt="6"/>
      <dgm:spPr/>
      <dgm:t>
        <a:bodyPr/>
        <a:lstStyle/>
        <a:p>
          <a:endParaRPr lang="tr-TR"/>
        </a:p>
      </dgm:t>
    </dgm:pt>
    <dgm:pt modelId="{5F5F95E6-1C02-469D-9E50-9D0FF58C6511}" type="pres">
      <dgm:prSet presAssocID="{77B638FE-86BD-4284-8867-81D0F542AD6E}" presName="childText" presStyleLbl="bgAcc1" presStyleIdx="4" presStyleCnt="6" custScaleX="100124" custScaleY="9226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BB3DD17-EDE7-48E1-A797-0FFEC53D76C0}" type="pres">
      <dgm:prSet presAssocID="{0DD3FEB0-BF11-406C-8FF7-D9B3E8B19CB9}" presName="Name13" presStyleLbl="parChTrans1D2" presStyleIdx="5" presStyleCnt="6"/>
      <dgm:spPr/>
      <dgm:t>
        <a:bodyPr/>
        <a:lstStyle/>
        <a:p>
          <a:endParaRPr lang="tr-TR"/>
        </a:p>
      </dgm:t>
    </dgm:pt>
    <dgm:pt modelId="{829B0BE9-3CC6-49B7-908A-D6BF941CCC82}" type="pres">
      <dgm:prSet presAssocID="{29952207-B76C-4D45-8A53-22D428DBFC46}" presName="childText" presStyleLbl="bgAcc1" presStyleIdx="5" presStyleCnt="6" custScaleY="80920" custLinFactNeighborX="-1173" custLinFactNeighborY="58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82597AB6-21BE-4B9A-8AC7-C5FF21C3097C}" srcId="{29952207-B76C-4D45-8A53-22D428DBFC46}" destId="{6D4154CA-5700-4B87-9F60-82A09FCE3C61}" srcOrd="2" destOrd="0" parTransId="{EB9EA584-0140-4CAC-A1E3-FB21B6CAA823}" sibTransId="{F9F2AB34-5DEF-4C35-93D2-E1106D559B81}"/>
    <dgm:cxn modelId="{0B03591D-89FD-4D5B-930B-1129417B3615}" type="presOf" srcId="{1DDA9465-2FD5-4464-BC1C-A63ED8CB2C20}" destId="{829B0BE9-3CC6-49B7-908A-D6BF941CCC82}" srcOrd="0" destOrd="1" presId="urn:microsoft.com/office/officeart/2005/8/layout/hierarchy3"/>
    <dgm:cxn modelId="{92EC17C1-5C00-4A5C-9FA7-0DA9B2731E96}" type="presOf" srcId="{8CEAC721-929D-47C8-AC38-4528E17B95B3}" destId="{829B0BE9-3CC6-49B7-908A-D6BF941CCC82}" srcOrd="0" destOrd="2" presId="urn:microsoft.com/office/officeart/2005/8/layout/hierarchy3"/>
    <dgm:cxn modelId="{6B92A71D-1696-44FD-9996-9DA7AEA0EE2A}" srcId="{813D40F0-BDF4-4332-A79E-997B55EC1B3F}" destId="{1C8A6BB3-440F-4EBB-9B26-5D34C631A66C}" srcOrd="0" destOrd="0" parTransId="{FC720CEC-C762-488C-BF60-4E3C10EC213F}" sibTransId="{5F5711AB-9068-46A7-924B-1AF025CECC8A}"/>
    <dgm:cxn modelId="{07D00C70-979C-47FD-B86D-4AF93269A87F}" srcId="{813D40F0-BDF4-4332-A79E-997B55EC1B3F}" destId="{C5220B7C-3833-4DE2-9C41-3794706BC6BA}" srcOrd="2" destOrd="0" parTransId="{BB3D105E-69D3-44AE-8522-94A46D2CBD77}" sibTransId="{8A38AC31-DD35-4830-AD65-E90171F180DF}"/>
    <dgm:cxn modelId="{EEFD1282-7490-49A2-B635-D829302DB0FC}" srcId="{29952207-B76C-4D45-8A53-22D428DBFC46}" destId="{3EBCF2AA-21F2-4481-9A85-A6A0833AF51F}" srcOrd="3" destOrd="0" parTransId="{E9135A30-3106-498B-8BF9-EAF9BCC5AD06}" sibTransId="{56C82FED-B20B-48AA-A529-6BCF5A20B029}"/>
    <dgm:cxn modelId="{6230B5AB-DB43-4A4F-BFEF-356A2937C2BA}" srcId="{49831C4F-F8EE-4E0C-9C36-76B1BFD892CB}" destId="{5C2209A3-DC6E-4071-857A-B3FF2E2725CE}" srcOrd="2" destOrd="0" parTransId="{32FCD010-9428-420C-85F2-0C86A8ED5219}" sibTransId="{5D175DB4-6588-423A-88C3-11BC39719A53}"/>
    <dgm:cxn modelId="{413DDB48-E63C-4A54-925F-79940C5976C2}" srcId="{31AD2037-A4C7-4C1C-A088-848851854199}" destId="{7568700C-B312-4B63-B45B-384952F87490}" srcOrd="2" destOrd="0" parTransId="{307CD865-ACF3-44C5-B6BB-31DC03403B74}" sibTransId="{A324A876-EC3D-4AB1-84EE-F29EE7C10FE1}"/>
    <dgm:cxn modelId="{44FA2F58-DA0F-4784-BDED-CD6741AB5FAC}" type="presOf" srcId="{8E4E6CA6-A31C-4C9B-9CB9-249009957FF9}" destId="{54B26DEB-5575-4589-86CF-831EB5DAFE46}" srcOrd="0" destOrd="0" presId="urn:microsoft.com/office/officeart/2005/8/layout/hierarchy3"/>
    <dgm:cxn modelId="{09B51F30-AB56-431C-9A46-049A4EC7AE70}" type="presOf" srcId="{C1722E91-2A02-41B7-8D95-59A2F73EC955}" destId="{51F1008A-2A2A-4D83-BC77-F291B7635E7B}" srcOrd="0" destOrd="0" presId="urn:microsoft.com/office/officeart/2005/8/layout/hierarchy3"/>
    <dgm:cxn modelId="{9F78B1D9-81DC-4053-B1F5-4E18F14B634B}" srcId="{ADCE2544-1097-4A0F-B886-5ACA1C318A9E}" destId="{A11EDB5E-185C-44EF-AFCD-3BAF088EF9D2}" srcOrd="0" destOrd="0" parTransId="{5FB959AE-6195-4F94-8A98-DF491487B9E6}" sibTransId="{408A5BDF-B0C2-4786-B3C2-9282B750A005}"/>
    <dgm:cxn modelId="{27786E5E-77FC-41A3-90F2-E222C2B29A1A}" srcId="{ADCE2544-1097-4A0F-B886-5ACA1C318A9E}" destId="{E77CB330-45B6-4051-8162-3B11B5D34521}" srcOrd="1" destOrd="0" parTransId="{6235C3A0-0005-4956-9E5A-1A97C6004058}" sibTransId="{6F354030-DA42-4AB8-B0C3-B95606717A54}"/>
    <dgm:cxn modelId="{B02A15AD-532A-495B-9EEE-34FFEF0CCFD3}" type="presOf" srcId="{179B47DD-5B37-41AF-8C45-C566738B9075}" destId="{D577B433-D5D2-4F1F-AE45-AB5D2570AE6B}" srcOrd="0" destOrd="0" presId="urn:microsoft.com/office/officeart/2005/8/layout/hierarchy3"/>
    <dgm:cxn modelId="{E28D515C-E017-4219-966D-C8D8DB5DC1D8}" type="presOf" srcId="{74639C28-7408-417D-BA2A-91EE5B081C30}" destId="{5F5F95E6-1C02-469D-9E50-9D0FF58C6511}" srcOrd="0" destOrd="4" presId="urn:microsoft.com/office/officeart/2005/8/layout/hierarchy3"/>
    <dgm:cxn modelId="{1C6CEAA8-76E0-4AAA-8944-F5F13A4D8B04}" type="presOf" srcId="{B36BF976-09EA-4625-B812-C97683AC082C}" destId="{5F5F95E6-1C02-469D-9E50-9D0FF58C6511}" srcOrd="0" destOrd="2" presId="urn:microsoft.com/office/officeart/2005/8/layout/hierarchy3"/>
    <dgm:cxn modelId="{BFA97FA8-35A4-4840-A537-8230A291EDFC}" type="presOf" srcId="{ACDAB7D9-BA95-4E4D-95DF-6728F8A1D467}" destId="{C4D47FF9-6FBE-4A35-B531-5F9FA04C3109}" srcOrd="0" destOrd="1" presId="urn:microsoft.com/office/officeart/2005/8/layout/hierarchy3"/>
    <dgm:cxn modelId="{7B8F511C-176B-47CF-B364-83065BBBABAF}" srcId="{49831C4F-F8EE-4E0C-9C36-76B1BFD892CB}" destId="{ACDAB7D9-BA95-4E4D-95DF-6728F8A1D467}" srcOrd="0" destOrd="0" parTransId="{4FD4907F-8679-4AB5-9CDE-08E459D288C7}" sibTransId="{DD670828-7D93-4564-BAA0-EF2C5CF4F57D}"/>
    <dgm:cxn modelId="{792820EB-03D5-4279-A1D3-C8E4B63C2A93}" type="presOf" srcId="{E77CB330-45B6-4051-8162-3B11B5D34521}" destId="{5FA15943-58B9-4243-B450-F28DF4DD6653}" srcOrd="0" destOrd="2" presId="urn:microsoft.com/office/officeart/2005/8/layout/hierarchy3"/>
    <dgm:cxn modelId="{4F50C32A-C53E-4F13-B0CF-4D1DE1F0467C}" type="presOf" srcId="{3EBCF2AA-21F2-4481-9A85-A6A0833AF51F}" destId="{829B0BE9-3CC6-49B7-908A-D6BF941CCC82}" srcOrd="0" destOrd="4" presId="urn:microsoft.com/office/officeart/2005/8/layout/hierarchy3"/>
    <dgm:cxn modelId="{90D66220-F422-4845-A744-21414637193E}" srcId="{49831C4F-F8EE-4E0C-9C36-76B1BFD892CB}" destId="{25513868-E080-440A-9C51-AF8CBABFA655}" srcOrd="1" destOrd="0" parTransId="{1FFDFB30-A1E3-4B0D-8D60-F973DABF619B}" sibTransId="{895E4BA2-9EFC-4B27-BCF2-8963CF402A70}"/>
    <dgm:cxn modelId="{D2D3E3AC-2612-45FC-8DFE-C5EED9E4C52B}" type="presOf" srcId="{5C2209A3-DC6E-4071-857A-B3FF2E2725CE}" destId="{C4D47FF9-6FBE-4A35-B531-5F9FA04C3109}" srcOrd="0" destOrd="3" presId="urn:microsoft.com/office/officeart/2005/8/layout/hierarchy3"/>
    <dgm:cxn modelId="{ACAF6001-4E66-4CEA-9ECE-B2EF06F680CB}" srcId="{77B638FE-86BD-4284-8867-81D0F542AD6E}" destId="{74639C28-7408-417D-BA2A-91EE5B081C30}" srcOrd="3" destOrd="0" parTransId="{919C55BE-B4C3-4DA8-B581-34BE0E02D600}" sibTransId="{2ECA4F94-0A20-4DBF-BBAF-7CD9252CF2A0}"/>
    <dgm:cxn modelId="{49AAE055-D43F-4749-ACD0-8493244541BC}" type="presOf" srcId="{31AD2037-A4C7-4C1C-A088-848851854199}" destId="{35091A63-F0A9-4D38-B7F9-AF52503217FC}" srcOrd="0" destOrd="0" presId="urn:microsoft.com/office/officeart/2005/8/layout/hierarchy3"/>
    <dgm:cxn modelId="{F12E9FEC-5CFC-4853-B3F2-8995AD94BAC8}" srcId="{8E4E6CA6-A31C-4C9B-9CB9-249009957FF9}" destId="{ADCE2544-1097-4A0F-B886-5ACA1C318A9E}" srcOrd="1" destOrd="0" parTransId="{3F6F7D27-A8ED-466C-BFDB-0BD4908E2697}" sibTransId="{B3A7EF39-08CF-4DBD-8902-62DA0E6A5F83}"/>
    <dgm:cxn modelId="{FF0B02D6-B0C6-4922-BA66-6B26CF0B3ECF}" type="presOf" srcId="{836DB561-DD7A-48BA-B23A-14F7E996EEDB}" destId="{5FA15943-58B9-4243-B450-F28DF4DD6653}" srcOrd="0" destOrd="3" presId="urn:microsoft.com/office/officeart/2005/8/layout/hierarchy3"/>
    <dgm:cxn modelId="{6F67BF69-7FE4-4090-BBE0-A5F855B7D63C}" type="presOf" srcId="{77B638FE-86BD-4284-8867-81D0F542AD6E}" destId="{5F5F95E6-1C02-469D-9E50-9D0FF58C6511}" srcOrd="0" destOrd="0" presId="urn:microsoft.com/office/officeart/2005/8/layout/hierarchy3"/>
    <dgm:cxn modelId="{41ED83AA-3FB6-4C07-99B3-E5F5FAD7F175}" srcId="{8E4E6CA6-A31C-4C9B-9CB9-249009957FF9}" destId="{49831C4F-F8EE-4E0C-9C36-76B1BFD892CB}" srcOrd="2" destOrd="0" parTransId="{35B2FE00-3B56-457F-BFE9-FB4EB6ED2E66}" sibTransId="{3247B766-2C4F-4646-B097-A471594608F3}"/>
    <dgm:cxn modelId="{E99FF784-B3DA-46B4-A0CC-B0568126F74A}" srcId="{29952207-B76C-4D45-8A53-22D428DBFC46}" destId="{8CEAC721-929D-47C8-AC38-4528E17B95B3}" srcOrd="1" destOrd="0" parTransId="{8A8E221E-08E5-4078-BC2A-A77D2E0FB390}" sibTransId="{D20FB686-422E-442A-A9D5-34F1B6A44E75}"/>
    <dgm:cxn modelId="{502671C6-9724-461D-9DCA-1B21440261F4}" srcId="{31AD2037-A4C7-4C1C-A088-848851854199}" destId="{E10BA3C2-46B6-456F-B355-7F76F7C4B8D4}" srcOrd="1" destOrd="0" parTransId="{B0F3EBA5-505E-494D-9345-47FB5CC3C78B}" sibTransId="{AF049279-8243-4B4A-B0AF-F369F151F3C8}"/>
    <dgm:cxn modelId="{B11E36A9-7356-4646-8D64-D603153A6954}" srcId="{C1722E91-2A02-41B7-8D95-59A2F73EC955}" destId="{29952207-B76C-4D45-8A53-22D428DBFC46}" srcOrd="2" destOrd="0" parTransId="{0DD3FEB0-BF11-406C-8FF7-D9B3E8B19CB9}" sibTransId="{5A43112E-E2F7-45CA-8099-E005E9486F17}"/>
    <dgm:cxn modelId="{C7931FC4-6AF7-4A03-AD59-F327022443F4}" type="presOf" srcId="{70A8F8E7-B390-4615-8006-F7A0EE351CD9}" destId="{5F5F95E6-1C02-469D-9E50-9D0FF58C6511}" srcOrd="0" destOrd="3" presId="urn:microsoft.com/office/officeart/2005/8/layout/hierarchy3"/>
    <dgm:cxn modelId="{235A452C-7135-4940-ADD8-F719F6F8F0C3}" type="presOf" srcId="{48109606-109E-457F-9EFD-CA0820EF97A9}" destId="{5F5F95E6-1C02-469D-9E50-9D0FF58C6511}" srcOrd="0" destOrd="1" presId="urn:microsoft.com/office/officeart/2005/8/layout/hierarchy3"/>
    <dgm:cxn modelId="{E4CFAD87-36E0-433E-803E-2B55A55D1872}" srcId="{ADCE2544-1097-4A0F-B886-5ACA1C318A9E}" destId="{2D47FE88-5B8B-4CFD-8DAE-1690BBAFFD77}" srcOrd="3" destOrd="0" parTransId="{0441161E-3801-4DA5-A7EF-8E5F588A42B8}" sibTransId="{29516994-752C-4526-8811-2BB21A5A28EC}"/>
    <dgm:cxn modelId="{FEAD1CDF-A683-4AF0-8AFD-019BFCFC0AC3}" srcId="{12B887FD-09DF-468F-9DEE-439E4852F8FC}" destId="{C1722E91-2A02-41B7-8D95-59A2F73EC955}" srcOrd="1" destOrd="0" parTransId="{808A6C3D-C503-42C6-B9FB-F388D00324A8}" sibTransId="{20DEDF4B-1A0A-478C-ACCD-5D6D62C4778A}"/>
    <dgm:cxn modelId="{FD017E49-3045-43BA-BFC9-D6742B448329}" type="presOf" srcId="{2D47FE88-5B8B-4CFD-8DAE-1690BBAFFD77}" destId="{5FA15943-58B9-4243-B450-F28DF4DD6653}" srcOrd="0" destOrd="4" presId="urn:microsoft.com/office/officeart/2005/8/layout/hierarchy3"/>
    <dgm:cxn modelId="{DACC82FA-273F-41C9-A0B5-C62CADEA9B91}" type="presOf" srcId="{3F6F7D27-A8ED-466C-BFDB-0BD4908E2697}" destId="{FB380FF7-EA2D-46BE-B0AA-5B3989BD2DAF}" srcOrd="0" destOrd="0" presId="urn:microsoft.com/office/officeart/2005/8/layout/hierarchy3"/>
    <dgm:cxn modelId="{5441185A-75AC-4309-BEB4-C83AC7745BA3}" type="presOf" srcId="{25513868-E080-440A-9C51-AF8CBABFA655}" destId="{C4D47FF9-6FBE-4A35-B531-5F9FA04C3109}" srcOrd="0" destOrd="2" presId="urn:microsoft.com/office/officeart/2005/8/layout/hierarchy3"/>
    <dgm:cxn modelId="{13CC56C0-F4D1-4B74-9F61-337FB28B97FF}" type="presOf" srcId="{49831C4F-F8EE-4E0C-9C36-76B1BFD892CB}" destId="{C4D47FF9-6FBE-4A35-B531-5F9FA04C3109}" srcOrd="0" destOrd="0" presId="urn:microsoft.com/office/officeart/2005/8/layout/hierarchy3"/>
    <dgm:cxn modelId="{74F7222D-B939-4D2F-A198-BC26EE020B5E}" srcId="{813D40F0-BDF4-4332-A79E-997B55EC1B3F}" destId="{E198E7A7-4172-49AC-966B-83429624E0AD}" srcOrd="1" destOrd="0" parTransId="{428CF11F-2A1B-474F-B733-1916431C1B82}" sibTransId="{222F1AD3-860F-427D-BCC8-8B24E58C5161}"/>
    <dgm:cxn modelId="{306D73B1-FD67-4FF7-829E-AC8C918679A3}" type="presOf" srcId="{2ABD8719-8CF6-429A-A8A5-7C4900F27CF9}" destId="{35091A63-F0A9-4D38-B7F9-AF52503217FC}" srcOrd="0" destOrd="1" presId="urn:microsoft.com/office/officeart/2005/8/layout/hierarchy3"/>
    <dgm:cxn modelId="{AC0ADF0F-1C44-4240-ADE6-BBD8A705C5A2}" srcId="{77B638FE-86BD-4284-8867-81D0F542AD6E}" destId="{48109606-109E-457F-9EFD-CA0820EF97A9}" srcOrd="0" destOrd="0" parTransId="{CD50E486-060A-4E5C-9C1F-EC677D0B09B5}" sibTransId="{FD0B073A-052B-4898-80C4-05DE10DB83BA}"/>
    <dgm:cxn modelId="{30E5EEF9-DB55-4D92-97A2-D2CDE21EC385}" type="presOf" srcId="{0DD3FEB0-BF11-406C-8FF7-D9B3E8B19CB9}" destId="{9BB3DD17-EDE7-48E1-A797-0FFEC53D76C0}" srcOrd="0" destOrd="0" presId="urn:microsoft.com/office/officeart/2005/8/layout/hierarchy3"/>
    <dgm:cxn modelId="{D13196F0-DDC0-475C-A162-21D83478680E}" srcId="{29952207-B76C-4D45-8A53-22D428DBFC46}" destId="{1DDA9465-2FD5-4464-BC1C-A63ED8CB2C20}" srcOrd="0" destOrd="0" parTransId="{3B0F0D9C-22C8-4128-97C6-CA529EEECF70}" sibTransId="{B79D9CB8-5AAA-4867-9252-EFFA9D0E80AD}"/>
    <dgm:cxn modelId="{74FF9C82-7371-4BEE-A4A4-218A4D3CEC10}" type="presOf" srcId="{35B2FE00-3B56-457F-BFE9-FB4EB6ED2E66}" destId="{0ECF9E51-A076-4C59-94EE-F9FD2036602D}" srcOrd="0" destOrd="0" presId="urn:microsoft.com/office/officeart/2005/8/layout/hierarchy3"/>
    <dgm:cxn modelId="{F58F423D-3EA3-44A3-8C8E-8AED986E71DF}" type="presOf" srcId="{29952207-B76C-4D45-8A53-22D428DBFC46}" destId="{829B0BE9-3CC6-49B7-908A-D6BF941CCC82}" srcOrd="0" destOrd="0" presId="urn:microsoft.com/office/officeart/2005/8/layout/hierarchy3"/>
    <dgm:cxn modelId="{09E8EAC4-D465-4B74-8A88-98D3EF3C4238}" srcId="{77B638FE-86BD-4284-8867-81D0F542AD6E}" destId="{70A8F8E7-B390-4615-8006-F7A0EE351CD9}" srcOrd="2" destOrd="0" parTransId="{235EB809-1E8B-4AF6-A34F-590D75AB042C}" sibTransId="{87C4B108-07D2-4F22-99BF-C13D1FD6DC29}"/>
    <dgm:cxn modelId="{46365A69-7C5C-40DA-BAF9-A9566D9E611D}" srcId="{8E4E6CA6-A31C-4C9B-9CB9-249009957FF9}" destId="{31AD2037-A4C7-4C1C-A088-848851854199}" srcOrd="0" destOrd="0" parTransId="{1AE367C5-01B1-4A86-86D8-8313830A18C3}" sibTransId="{1E80CCD9-7916-4338-8416-D2F8EF386211}"/>
    <dgm:cxn modelId="{9426458B-496E-4A13-A34E-B1B63C95DD16}" type="presOf" srcId="{C1722E91-2A02-41B7-8D95-59A2F73EC955}" destId="{33F51C3F-226F-48C5-9537-774FB1F511C0}" srcOrd="1" destOrd="0" presId="urn:microsoft.com/office/officeart/2005/8/layout/hierarchy3"/>
    <dgm:cxn modelId="{8C0346AF-EE5F-4707-B391-002904A2A033}" srcId="{49831C4F-F8EE-4E0C-9C36-76B1BFD892CB}" destId="{AC6D9B46-7D7E-45AA-B135-8E367F7F0CD6}" srcOrd="3" destOrd="0" parTransId="{E6455B61-0462-41D9-B20A-956E447B164F}" sibTransId="{0189F991-C874-45D9-B447-9D3074E09165}"/>
    <dgm:cxn modelId="{A04BFCAD-851A-49AF-B632-11414D383BDE}" type="presOf" srcId="{A11EDB5E-185C-44EF-AFCD-3BAF088EF9D2}" destId="{5FA15943-58B9-4243-B450-F28DF4DD6653}" srcOrd="0" destOrd="1" presId="urn:microsoft.com/office/officeart/2005/8/layout/hierarchy3"/>
    <dgm:cxn modelId="{4B09232F-FF83-45C7-85B2-2443E248DBC2}" type="presOf" srcId="{12B887FD-09DF-468F-9DEE-439E4852F8FC}" destId="{9C663CE6-82AB-4DDE-AB4A-A7128C6D9B86}" srcOrd="0" destOrd="0" presId="urn:microsoft.com/office/officeart/2005/8/layout/hierarchy3"/>
    <dgm:cxn modelId="{57AC40F3-1328-4C91-818F-4194F2B5C523}" type="presOf" srcId="{7568700C-B312-4B63-B45B-384952F87490}" destId="{35091A63-F0A9-4D38-B7F9-AF52503217FC}" srcOrd="0" destOrd="3" presId="urn:microsoft.com/office/officeart/2005/8/layout/hierarchy3"/>
    <dgm:cxn modelId="{3F43D19F-66FC-4456-9AAF-DDC90F3B63CF}" type="presOf" srcId="{8E4E6CA6-A31C-4C9B-9CB9-249009957FF9}" destId="{B19CBDB1-8579-41DB-BF1B-2AFC252B7D2D}" srcOrd="1" destOrd="0" presId="urn:microsoft.com/office/officeart/2005/8/layout/hierarchy3"/>
    <dgm:cxn modelId="{4A44DB52-0FCB-4099-BDBD-C7CFFAF6ADC6}" type="presOf" srcId="{E198E7A7-4172-49AC-966B-83429624E0AD}" destId="{ABD15DBE-FF95-4380-8CD4-B37E5CC3FB43}" srcOrd="0" destOrd="2" presId="urn:microsoft.com/office/officeart/2005/8/layout/hierarchy3"/>
    <dgm:cxn modelId="{3B5C7A9A-672B-4AC8-8235-08AB0479FBD4}" type="presOf" srcId="{ADCE2544-1097-4A0F-B886-5ACA1C318A9E}" destId="{5FA15943-58B9-4243-B450-F28DF4DD6653}" srcOrd="0" destOrd="0" presId="urn:microsoft.com/office/officeart/2005/8/layout/hierarchy3"/>
    <dgm:cxn modelId="{AB942540-CF78-47A4-8503-DCB0017510D5}" srcId="{77B638FE-86BD-4284-8867-81D0F542AD6E}" destId="{B36BF976-09EA-4625-B812-C97683AC082C}" srcOrd="1" destOrd="0" parTransId="{1DD51C1D-A073-4E33-92C5-EF8CE2FD66C5}" sibTransId="{D83E2156-FBD1-4625-A3C7-6E49D94F832D}"/>
    <dgm:cxn modelId="{34E81169-DFF5-4558-B6A7-9F0047F8219C}" type="presOf" srcId="{C5220B7C-3833-4DE2-9C41-3794706BC6BA}" destId="{ABD15DBE-FF95-4380-8CD4-B37E5CC3FB43}" srcOrd="0" destOrd="3" presId="urn:microsoft.com/office/officeart/2005/8/layout/hierarchy3"/>
    <dgm:cxn modelId="{5AFA6B89-1C14-4790-BEFB-4DD0EFBB133E}" srcId="{12B887FD-09DF-468F-9DEE-439E4852F8FC}" destId="{8E4E6CA6-A31C-4C9B-9CB9-249009957FF9}" srcOrd="0" destOrd="0" parTransId="{65594CB9-C27C-448C-ACE3-63D5C552173C}" sibTransId="{FEACC851-85D6-4895-96E2-8CE9ED000BCB}"/>
    <dgm:cxn modelId="{0AE41E44-78EC-452A-8197-2EFE82738D9A}" type="presOf" srcId="{6D4154CA-5700-4B87-9F60-82A09FCE3C61}" destId="{829B0BE9-3CC6-49B7-908A-D6BF941CCC82}" srcOrd="0" destOrd="3" presId="urn:microsoft.com/office/officeart/2005/8/layout/hierarchy3"/>
    <dgm:cxn modelId="{9E8C7536-6994-4036-8BF2-64D7D8B6DA1A}" type="presOf" srcId="{E10BA3C2-46B6-456F-B355-7F76F7C4B8D4}" destId="{35091A63-F0A9-4D38-B7F9-AF52503217FC}" srcOrd="0" destOrd="2" presId="urn:microsoft.com/office/officeart/2005/8/layout/hierarchy3"/>
    <dgm:cxn modelId="{6D164D76-5DEE-407C-B07C-C88C4F702440}" srcId="{C1722E91-2A02-41B7-8D95-59A2F73EC955}" destId="{813D40F0-BDF4-4332-A79E-997B55EC1B3F}" srcOrd="0" destOrd="0" parTransId="{179B47DD-5B37-41AF-8C45-C566738B9075}" sibTransId="{1D89D00D-B79A-4341-BB5E-51FDEBA828DE}"/>
    <dgm:cxn modelId="{788B1B2A-6AC8-4684-AB3C-E9759598CEC7}" srcId="{31AD2037-A4C7-4C1C-A088-848851854199}" destId="{2ABD8719-8CF6-429A-A8A5-7C4900F27CF9}" srcOrd="0" destOrd="0" parTransId="{B36C1A77-F502-4C04-9C39-C27DAE0AC9B6}" sibTransId="{808AD28C-5707-4596-862E-DEBAB8007BFE}"/>
    <dgm:cxn modelId="{AC40C975-18A7-425D-B69A-01A6D06A15A1}" type="presOf" srcId="{1AE367C5-01B1-4A86-86D8-8313830A18C3}" destId="{F146DF91-397D-4372-BEC7-C7A401981704}" srcOrd="0" destOrd="0" presId="urn:microsoft.com/office/officeart/2005/8/layout/hierarchy3"/>
    <dgm:cxn modelId="{ECEF2643-9E6E-4837-AAEE-25C6720AB008}" type="presOf" srcId="{1C8A6BB3-440F-4EBB-9B26-5D34C631A66C}" destId="{ABD15DBE-FF95-4380-8CD4-B37E5CC3FB43}" srcOrd="0" destOrd="1" presId="urn:microsoft.com/office/officeart/2005/8/layout/hierarchy3"/>
    <dgm:cxn modelId="{F0B3EEB8-4390-44D2-819E-D332FA5CDEA6}" srcId="{ADCE2544-1097-4A0F-B886-5ACA1C318A9E}" destId="{836DB561-DD7A-48BA-B23A-14F7E996EEDB}" srcOrd="2" destOrd="0" parTransId="{0DA24FD3-3F5A-4E84-96C2-555FCC0171C9}" sibTransId="{B40F7ACA-BF1E-4BE5-AAB8-0C5159B778C8}"/>
    <dgm:cxn modelId="{79AEA9C7-3E15-4683-BEBB-466490EE8C30}" type="presOf" srcId="{AC6D9B46-7D7E-45AA-B135-8E367F7F0CD6}" destId="{C4D47FF9-6FBE-4A35-B531-5F9FA04C3109}" srcOrd="0" destOrd="4" presId="urn:microsoft.com/office/officeart/2005/8/layout/hierarchy3"/>
    <dgm:cxn modelId="{88767097-5F1E-4332-AB0D-855CDAB3FCEE}" srcId="{C1722E91-2A02-41B7-8D95-59A2F73EC955}" destId="{77B638FE-86BD-4284-8867-81D0F542AD6E}" srcOrd="1" destOrd="0" parTransId="{885C6A67-35FD-4919-BA9C-E3C85D11DCC0}" sibTransId="{C397F52C-7A92-4530-B73B-6D3D83562C9C}"/>
    <dgm:cxn modelId="{D66BD7DB-C1C0-498E-B2E3-6CFA0A1DDDB9}" type="presOf" srcId="{885C6A67-35FD-4919-BA9C-E3C85D11DCC0}" destId="{3891FC22-7ECA-4050-BF48-7AE867B2F3F0}" srcOrd="0" destOrd="0" presId="urn:microsoft.com/office/officeart/2005/8/layout/hierarchy3"/>
    <dgm:cxn modelId="{377B0395-117F-4476-BDBA-801F9644A6D6}" type="presOf" srcId="{813D40F0-BDF4-4332-A79E-997B55EC1B3F}" destId="{ABD15DBE-FF95-4380-8CD4-B37E5CC3FB43}" srcOrd="0" destOrd="0" presId="urn:microsoft.com/office/officeart/2005/8/layout/hierarchy3"/>
    <dgm:cxn modelId="{0E363979-6A47-464E-9A42-51EAF9D01CBD}" type="presParOf" srcId="{9C663CE6-82AB-4DDE-AB4A-A7128C6D9B86}" destId="{140EB16D-1BA9-46B5-99F7-AF87D840C379}" srcOrd="0" destOrd="0" presId="urn:microsoft.com/office/officeart/2005/8/layout/hierarchy3"/>
    <dgm:cxn modelId="{694AF2A4-951F-4943-BF01-AA6DB2BDD895}" type="presParOf" srcId="{140EB16D-1BA9-46B5-99F7-AF87D840C379}" destId="{FEA819EB-52DF-4668-868A-641BDD068969}" srcOrd="0" destOrd="0" presId="urn:microsoft.com/office/officeart/2005/8/layout/hierarchy3"/>
    <dgm:cxn modelId="{EF78C315-6275-4335-BD96-9E58427BCB36}" type="presParOf" srcId="{FEA819EB-52DF-4668-868A-641BDD068969}" destId="{54B26DEB-5575-4589-86CF-831EB5DAFE46}" srcOrd="0" destOrd="0" presId="urn:microsoft.com/office/officeart/2005/8/layout/hierarchy3"/>
    <dgm:cxn modelId="{E37AEF99-5D21-4AD8-A3BE-D6D35FDFF5B4}" type="presParOf" srcId="{FEA819EB-52DF-4668-868A-641BDD068969}" destId="{B19CBDB1-8579-41DB-BF1B-2AFC252B7D2D}" srcOrd="1" destOrd="0" presId="urn:microsoft.com/office/officeart/2005/8/layout/hierarchy3"/>
    <dgm:cxn modelId="{20D611EC-AE69-40C4-8CB8-5565B4F9061D}" type="presParOf" srcId="{140EB16D-1BA9-46B5-99F7-AF87D840C379}" destId="{A1BB7394-FC1D-4087-94E5-07172FD2424D}" srcOrd="1" destOrd="0" presId="urn:microsoft.com/office/officeart/2005/8/layout/hierarchy3"/>
    <dgm:cxn modelId="{AB0322C9-623D-4186-9714-943139A25035}" type="presParOf" srcId="{A1BB7394-FC1D-4087-94E5-07172FD2424D}" destId="{F146DF91-397D-4372-BEC7-C7A401981704}" srcOrd="0" destOrd="0" presId="urn:microsoft.com/office/officeart/2005/8/layout/hierarchy3"/>
    <dgm:cxn modelId="{90B04303-55EF-4B39-932E-D052F9768CD0}" type="presParOf" srcId="{A1BB7394-FC1D-4087-94E5-07172FD2424D}" destId="{35091A63-F0A9-4D38-B7F9-AF52503217FC}" srcOrd="1" destOrd="0" presId="urn:microsoft.com/office/officeart/2005/8/layout/hierarchy3"/>
    <dgm:cxn modelId="{DBD6C98F-7D5F-4510-B8AF-4AF83E0C90A9}" type="presParOf" srcId="{A1BB7394-FC1D-4087-94E5-07172FD2424D}" destId="{FB380FF7-EA2D-46BE-B0AA-5B3989BD2DAF}" srcOrd="2" destOrd="0" presId="urn:microsoft.com/office/officeart/2005/8/layout/hierarchy3"/>
    <dgm:cxn modelId="{CFDD535C-15B7-4867-9A0D-FD46709E500E}" type="presParOf" srcId="{A1BB7394-FC1D-4087-94E5-07172FD2424D}" destId="{5FA15943-58B9-4243-B450-F28DF4DD6653}" srcOrd="3" destOrd="0" presId="urn:microsoft.com/office/officeart/2005/8/layout/hierarchy3"/>
    <dgm:cxn modelId="{4A0F85CC-2DD9-4A9F-8F66-21D7D54C77A1}" type="presParOf" srcId="{A1BB7394-FC1D-4087-94E5-07172FD2424D}" destId="{0ECF9E51-A076-4C59-94EE-F9FD2036602D}" srcOrd="4" destOrd="0" presId="urn:microsoft.com/office/officeart/2005/8/layout/hierarchy3"/>
    <dgm:cxn modelId="{05D06EEE-D4D0-44B9-BC5E-8885E3C3CC18}" type="presParOf" srcId="{A1BB7394-FC1D-4087-94E5-07172FD2424D}" destId="{C4D47FF9-6FBE-4A35-B531-5F9FA04C3109}" srcOrd="5" destOrd="0" presId="urn:microsoft.com/office/officeart/2005/8/layout/hierarchy3"/>
    <dgm:cxn modelId="{DE41DCEC-AF8E-4C14-9584-051BB13E38E0}" type="presParOf" srcId="{9C663CE6-82AB-4DDE-AB4A-A7128C6D9B86}" destId="{ADFBBF44-0012-446B-AAED-BD3A7243721C}" srcOrd="1" destOrd="0" presId="urn:microsoft.com/office/officeart/2005/8/layout/hierarchy3"/>
    <dgm:cxn modelId="{1072BA81-C994-44B7-8DEC-F3B57AF723E6}" type="presParOf" srcId="{ADFBBF44-0012-446B-AAED-BD3A7243721C}" destId="{C39FF2F4-B3D5-47AA-AF87-4968734EF920}" srcOrd="0" destOrd="0" presId="urn:microsoft.com/office/officeart/2005/8/layout/hierarchy3"/>
    <dgm:cxn modelId="{62133705-3759-463D-B8E8-F42F86F54455}" type="presParOf" srcId="{C39FF2F4-B3D5-47AA-AF87-4968734EF920}" destId="{51F1008A-2A2A-4D83-BC77-F291B7635E7B}" srcOrd="0" destOrd="0" presId="urn:microsoft.com/office/officeart/2005/8/layout/hierarchy3"/>
    <dgm:cxn modelId="{F17538BC-CE5F-4108-B69F-A95A350B2B12}" type="presParOf" srcId="{C39FF2F4-B3D5-47AA-AF87-4968734EF920}" destId="{33F51C3F-226F-48C5-9537-774FB1F511C0}" srcOrd="1" destOrd="0" presId="urn:microsoft.com/office/officeart/2005/8/layout/hierarchy3"/>
    <dgm:cxn modelId="{D50F8D8C-5B67-4B83-B638-0C80D92F978B}" type="presParOf" srcId="{ADFBBF44-0012-446B-AAED-BD3A7243721C}" destId="{0505C155-B96D-4BCE-B5D9-0F005E5942AC}" srcOrd="1" destOrd="0" presId="urn:microsoft.com/office/officeart/2005/8/layout/hierarchy3"/>
    <dgm:cxn modelId="{243BC960-EFB6-47C2-A0C2-01F2849C1D89}" type="presParOf" srcId="{0505C155-B96D-4BCE-B5D9-0F005E5942AC}" destId="{D577B433-D5D2-4F1F-AE45-AB5D2570AE6B}" srcOrd="0" destOrd="0" presId="urn:microsoft.com/office/officeart/2005/8/layout/hierarchy3"/>
    <dgm:cxn modelId="{E9E5656A-8FAA-4624-9271-63C04A3446F8}" type="presParOf" srcId="{0505C155-B96D-4BCE-B5D9-0F005E5942AC}" destId="{ABD15DBE-FF95-4380-8CD4-B37E5CC3FB43}" srcOrd="1" destOrd="0" presId="urn:microsoft.com/office/officeart/2005/8/layout/hierarchy3"/>
    <dgm:cxn modelId="{E06CE47D-A18F-446C-929E-62C5F936B0BC}" type="presParOf" srcId="{0505C155-B96D-4BCE-B5D9-0F005E5942AC}" destId="{3891FC22-7ECA-4050-BF48-7AE867B2F3F0}" srcOrd="2" destOrd="0" presId="urn:microsoft.com/office/officeart/2005/8/layout/hierarchy3"/>
    <dgm:cxn modelId="{BF6F3170-7E46-42BC-9426-37CC54FCB635}" type="presParOf" srcId="{0505C155-B96D-4BCE-B5D9-0F005E5942AC}" destId="{5F5F95E6-1C02-469D-9E50-9D0FF58C6511}" srcOrd="3" destOrd="0" presId="urn:microsoft.com/office/officeart/2005/8/layout/hierarchy3"/>
    <dgm:cxn modelId="{889A6D94-E5F1-43C1-AC2A-E362537778C6}" type="presParOf" srcId="{0505C155-B96D-4BCE-B5D9-0F005E5942AC}" destId="{9BB3DD17-EDE7-48E1-A797-0FFEC53D76C0}" srcOrd="4" destOrd="0" presId="urn:microsoft.com/office/officeart/2005/8/layout/hierarchy3"/>
    <dgm:cxn modelId="{29FBD4DC-F2C7-46F0-8CF2-65C00007477F}" type="presParOf" srcId="{0505C155-B96D-4BCE-B5D9-0F005E5942AC}" destId="{829B0BE9-3CC6-49B7-908A-D6BF941CCC8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887FD-09DF-468F-9DEE-439E4852F8FC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E4E6CA6-A31C-4C9B-9CB9-249009957FF9}">
      <dgm:prSet phldrT="[Metin]" custT="1"/>
      <dgm:spPr/>
      <dgm:t>
        <a:bodyPr/>
        <a:lstStyle/>
        <a:p>
          <a:r>
            <a:rPr lang="tr-TR" sz="2400" b="1" i="0" dirty="0" smtClean="0">
              <a:latin typeface="Arial" pitchFamily="34" charset="0"/>
              <a:cs typeface="Arial" pitchFamily="34" charset="0"/>
            </a:rPr>
            <a:t>Geleneksel Yaklaşım</a:t>
          </a:r>
          <a:r>
            <a:rPr lang="tr-TR" sz="2700" b="1" i="0" dirty="0" smtClean="0"/>
            <a:t> </a:t>
          </a:r>
          <a:endParaRPr lang="tr-TR" sz="2700" dirty="0"/>
        </a:p>
      </dgm:t>
    </dgm:pt>
    <dgm:pt modelId="{65594CB9-C27C-448C-ACE3-63D5C552173C}" type="parTrans" cxnId="{5AFA6B89-1C14-4790-BEFB-4DD0EFBB133E}">
      <dgm:prSet/>
      <dgm:spPr/>
      <dgm:t>
        <a:bodyPr/>
        <a:lstStyle/>
        <a:p>
          <a:endParaRPr lang="tr-TR"/>
        </a:p>
      </dgm:t>
    </dgm:pt>
    <dgm:pt modelId="{FEACC851-85D6-4895-96E2-8CE9ED000BCB}" type="sibTrans" cxnId="{5AFA6B89-1C14-4790-BEFB-4DD0EFBB133E}">
      <dgm:prSet/>
      <dgm:spPr/>
      <dgm:t>
        <a:bodyPr/>
        <a:lstStyle/>
        <a:p>
          <a:endParaRPr lang="tr-TR"/>
        </a:p>
      </dgm:t>
    </dgm:pt>
    <dgm:pt modelId="{31AD2037-A4C7-4C1C-A088-848851854199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İmalat hattı;</a:t>
          </a:r>
          <a:endParaRPr lang="tr-TR" sz="1600" dirty="0">
            <a:latin typeface="Arial" pitchFamily="34" charset="0"/>
            <a:cs typeface="Arial" pitchFamily="34" charset="0"/>
          </a:endParaRPr>
        </a:p>
      </dgm:t>
    </dgm:pt>
    <dgm:pt modelId="{1AE367C5-01B1-4A86-86D8-8313830A18C3}" type="parTrans" cxnId="{46365A69-7C5C-40DA-BAF9-A9566D9E611D}">
      <dgm:prSet/>
      <dgm:spPr/>
      <dgm:t>
        <a:bodyPr/>
        <a:lstStyle/>
        <a:p>
          <a:endParaRPr lang="tr-TR"/>
        </a:p>
      </dgm:t>
    </dgm:pt>
    <dgm:pt modelId="{1E80CCD9-7916-4338-8416-D2F8EF386211}" type="sibTrans" cxnId="{46365A69-7C5C-40DA-BAF9-A9566D9E611D}">
      <dgm:prSet/>
      <dgm:spPr/>
      <dgm:t>
        <a:bodyPr/>
        <a:lstStyle/>
        <a:p>
          <a:endParaRPr lang="tr-TR"/>
        </a:p>
      </dgm:t>
    </dgm:pt>
    <dgm:pt modelId="{ADCE2544-1097-4A0F-B886-5ACA1C318A9E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Kalite;</a:t>
          </a:r>
        </a:p>
      </dgm:t>
    </dgm:pt>
    <dgm:pt modelId="{3F6F7D27-A8ED-466C-BFDB-0BD4908E2697}" type="parTrans" cxnId="{F12E9FEC-5CFC-4853-B3F2-8995AD94BAC8}">
      <dgm:prSet/>
      <dgm:spPr/>
      <dgm:t>
        <a:bodyPr/>
        <a:lstStyle/>
        <a:p>
          <a:endParaRPr lang="tr-TR"/>
        </a:p>
      </dgm:t>
    </dgm:pt>
    <dgm:pt modelId="{B3A7EF39-08CF-4DBD-8902-62DA0E6A5F83}" type="sibTrans" cxnId="{F12E9FEC-5CFC-4853-B3F2-8995AD94BAC8}">
      <dgm:prSet/>
      <dgm:spPr/>
      <dgm:t>
        <a:bodyPr/>
        <a:lstStyle/>
        <a:p>
          <a:endParaRPr lang="tr-TR"/>
        </a:p>
      </dgm:t>
    </dgm:pt>
    <dgm:pt modelId="{813D40F0-BDF4-4332-A79E-997B55EC1B3F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İmalat hattı;</a:t>
          </a:r>
        </a:p>
      </dgm:t>
    </dgm:pt>
    <dgm:pt modelId="{179B47DD-5B37-41AF-8C45-C566738B9075}" type="parTrans" cxnId="{6D164D76-5DEE-407C-B07C-C88C4F702440}">
      <dgm:prSet/>
      <dgm:spPr/>
      <dgm:t>
        <a:bodyPr/>
        <a:lstStyle/>
        <a:p>
          <a:endParaRPr lang="tr-TR"/>
        </a:p>
      </dgm:t>
    </dgm:pt>
    <dgm:pt modelId="{1D89D00D-B79A-4341-BB5E-51FDEBA828DE}" type="sibTrans" cxnId="{6D164D76-5DEE-407C-B07C-C88C4F702440}">
      <dgm:prSet/>
      <dgm:spPr/>
      <dgm:t>
        <a:bodyPr/>
        <a:lstStyle/>
        <a:p>
          <a:endParaRPr lang="tr-TR"/>
        </a:p>
      </dgm:t>
    </dgm:pt>
    <dgm:pt modelId="{77B638FE-86BD-4284-8867-81D0F542AD6E}">
      <dgm:prSet phldrT="[Metin]" custT="1"/>
      <dgm:spPr/>
      <dgm:t>
        <a:bodyPr/>
        <a:lstStyle/>
        <a:p>
          <a:r>
            <a:rPr lang="tr-TR" sz="1600" b="0" i="0" dirty="0" smtClean="0">
              <a:latin typeface="Arial" pitchFamily="34" charset="0"/>
              <a:cs typeface="Arial" pitchFamily="34" charset="0"/>
            </a:rPr>
            <a:t>Kalite;</a:t>
          </a:r>
          <a:endParaRPr lang="tr-TR" sz="1600" dirty="0"/>
        </a:p>
      </dgm:t>
    </dgm:pt>
    <dgm:pt modelId="{885C6A67-35FD-4919-BA9C-E3C85D11DCC0}" type="parTrans" cxnId="{88767097-5F1E-4332-AB0D-855CDAB3FCEE}">
      <dgm:prSet/>
      <dgm:spPr/>
      <dgm:t>
        <a:bodyPr/>
        <a:lstStyle/>
        <a:p>
          <a:endParaRPr lang="tr-TR"/>
        </a:p>
      </dgm:t>
    </dgm:pt>
    <dgm:pt modelId="{C397F52C-7A92-4530-B73B-6D3D83562C9C}" type="sibTrans" cxnId="{88767097-5F1E-4332-AB0D-855CDAB3FCEE}">
      <dgm:prSet/>
      <dgm:spPr/>
      <dgm:t>
        <a:bodyPr/>
        <a:lstStyle/>
        <a:p>
          <a:endParaRPr lang="tr-TR"/>
        </a:p>
      </dgm:t>
    </dgm:pt>
    <dgm:pt modelId="{C1722E91-2A02-41B7-8D95-59A2F73EC955}">
      <dgm:prSet phldrT="[Metin]" custT="1"/>
      <dgm:spPr/>
      <dgm:t>
        <a:bodyPr/>
        <a:lstStyle/>
        <a:p>
          <a:r>
            <a:rPr lang="tr-TR" sz="2400" b="1" i="0" dirty="0" smtClean="0">
              <a:latin typeface="Arial" pitchFamily="34" charset="0"/>
              <a:cs typeface="Arial" pitchFamily="34" charset="0"/>
            </a:rPr>
            <a:t>JIT Yaklaşımı</a:t>
          </a:r>
          <a:endParaRPr lang="tr-TR" sz="2400" dirty="0">
            <a:latin typeface="Arial" pitchFamily="34" charset="0"/>
            <a:cs typeface="Arial" pitchFamily="34" charset="0"/>
          </a:endParaRPr>
        </a:p>
      </dgm:t>
    </dgm:pt>
    <dgm:pt modelId="{20DEDF4B-1A0A-478C-ACCD-5D6D62C4778A}" type="sibTrans" cxnId="{FEAD1CDF-A683-4AF0-8AFD-019BFCFC0AC3}">
      <dgm:prSet/>
      <dgm:spPr/>
      <dgm:t>
        <a:bodyPr/>
        <a:lstStyle/>
        <a:p>
          <a:endParaRPr lang="tr-TR"/>
        </a:p>
      </dgm:t>
    </dgm:pt>
    <dgm:pt modelId="{808A6C3D-C503-42C6-B9FB-F388D00324A8}" type="parTrans" cxnId="{FEAD1CDF-A683-4AF0-8AFD-019BFCFC0AC3}">
      <dgm:prSet/>
      <dgm:spPr/>
      <dgm:t>
        <a:bodyPr/>
        <a:lstStyle/>
        <a:p>
          <a:endParaRPr lang="tr-TR"/>
        </a:p>
      </dgm:t>
    </dgm:pt>
    <dgm:pt modelId="{7738E60A-070D-476A-B205-0DE990F86AD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Malzemeyi itme/ çizelgeleme 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42A3044D-67C8-46A5-AC7A-2CC219D9C90A}" type="parTrans" cxnId="{1CFED820-FA38-4D68-AFF3-837A63531C70}">
      <dgm:prSet/>
      <dgm:spPr/>
      <dgm:t>
        <a:bodyPr/>
        <a:lstStyle/>
        <a:p>
          <a:endParaRPr lang="tr-TR"/>
        </a:p>
      </dgm:t>
    </dgm:pt>
    <dgm:pt modelId="{CF99D7B2-EBC7-4A18-BDBF-784A6C4B39D8}" type="sibTrans" cxnId="{1CFED820-FA38-4D68-AFF3-837A63531C70}">
      <dgm:prSet/>
      <dgm:spPr/>
      <dgm:t>
        <a:bodyPr/>
        <a:lstStyle/>
        <a:p>
          <a:endParaRPr lang="tr-TR"/>
        </a:p>
      </dgm:t>
    </dgm:pt>
    <dgm:pt modelId="{3EA071F3-BE41-4554-A09F-4A42E64DBE9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Sabit tesis yerleşimi,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5EBB04FC-2844-4EFF-8043-5ABBA8728823}" type="parTrans" cxnId="{BD38725F-88F0-491F-8A5A-0CAD479D48C9}">
      <dgm:prSet/>
      <dgm:spPr/>
      <dgm:t>
        <a:bodyPr/>
        <a:lstStyle/>
        <a:p>
          <a:endParaRPr lang="tr-TR"/>
        </a:p>
      </dgm:t>
    </dgm:pt>
    <dgm:pt modelId="{DED99FB3-C936-40B3-B5E1-4C3B0583A0CB}" type="sibTrans" cxnId="{BD38725F-88F0-491F-8A5A-0CAD479D48C9}">
      <dgm:prSet/>
      <dgm:spPr/>
      <dgm:t>
        <a:bodyPr/>
        <a:lstStyle/>
        <a:p>
          <a:endParaRPr lang="tr-TR"/>
        </a:p>
      </dgm:t>
    </dgm:pt>
    <dgm:pt modelId="{49A96F0A-746A-4595-A1B8-B9B5E16F9FD1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Büyük partiler,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F67A1273-9380-4BB7-8154-60A6C283C41F}" type="parTrans" cxnId="{46C61A45-7AA7-48D8-A599-249D60E92C0D}">
      <dgm:prSet/>
      <dgm:spPr/>
      <dgm:t>
        <a:bodyPr/>
        <a:lstStyle/>
        <a:p>
          <a:endParaRPr lang="tr-TR"/>
        </a:p>
      </dgm:t>
    </dgm:pt>
    <dgm:pt modelId="{533DD250-A393-4897-A4BF-51185E40238E}" type="sibTrans" cxnId="{46C61A45-7AA7-48D8-A599-249D60E92C0D}">
      <dgm:prSet/>
      <dgm:spPr/>
      <dgm:t>
        <a:bodyPr/>
        <a:lstStyle/>
        <a:p>
          <a:endParaRPr lang="tr-TR"/>
        </a:p>
      </dgm:t>
    </dgm:pt>
    <dgm:pt modelId="{136F4970-8D18-4E5D-A7C8-5157404CAC08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Son operasyonun kontrolü,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8D04F8B6-EB50-43A4-8379-23F3F469C9B6}" type="parTrans" cxnId="{2727804E-01C4-48F4-A592-294AF8C844E8}">
      <dgm:prSet/>
      <dgm:spPr/>
      <dgm:t>
        <a:bodyPr/>
        <a:lstStyle/>
        <a:p>
          <a:endParaRPr lang="tr-TR"/>
        </a:p>
      </dgm:t>
    </dgm:pt>
    <dgm:pt modelId="{B0DAD0DA-A5EA-463E-8FE4-6411479E2C06}" type="sibTrans" cxnId="{2727804E-01C4-48F4-A592-294AF8C844E8}">
      <dgm:prSet/>
      <dgm:spPr/>
      <dgm:t>
        <a:bodyPr/>
        <a:lstStyle/>
        <a:p>
          <a:endParaRPr lang="tr-TR"/>
        </a:p>
      </dgm:t>
    </dgm:pt>
    <dgm:pt modelId="{E14D1162-69C5-4C18-AFE6-8992D3951FE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Yüksek ara stok 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BFCA3F89-5C60-4BBB-9D36-9A3B3C497213}" type="parTrans" cxnId="{293D31BF-79A4-4FB9-BCEA-679D1A61994C}">
      <dgm:prSet/>
      <dgm:spPr/>
      <dgm:t>
        <a:bodyPr/>
        <a:lstStyle/>
        <a:p>
          <a:endParaRPr lang="tr-TR"/>
        </a:p>
      </dgm:t>
    </dgm:pt>
    <dgm:pt modelId="{C9A274EF-2F35-4CC0-9C9B-CE2D3F54271D}" type="sibTrans" cxnId="{293D31BF-79A4-4FB9-BCEA-679D1A61994C}">
      <dgm:prSet/>
      <dgm:spPr/>
      <dgm:t>
        <a:bodyPr/>
        <a:lstStyle/>
        <a:p>
          <a:endParaRPr lang="tr-TR"/>
        </a:p>
      </dgm:t>
    </dgm:pt>
    <dgm:pt modelId="{DF014C63-90D5-4795-B55F-EA3AA5107943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Problemin geliştirilmesi,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EBE8E438-488F-4C70-B7D1-957BCD7F097E}" type="parTrans" cxnId="{7556CCD7-0899-4119-8A62-A1183E8C2D72}">
      <dgm:prSet/>
      <dgm:spPr/>
      <dgm:t>
        <a:bodyPr/>
        <a:lstStyle/>
        <a:p>
          <a:endParaRPr lang="tr-TR"/>
        </a:p>
      </dgm:t>
    </dgm:pt>
    <dgm:pt modelId="{12C85766-3687-4008-B04F-30D73E2D9757}" type="sibTrans" cxnId="{7556CCD7-0899-4119-8A62-A1183E8C2D72}">
      <dgm:prSet/>
      <dgm:spPr/>
      <dgm:t>
        <a:bodyPr/>
        <a:lstStyle/>
        <a:p>
          <a:endParaRPr lang="tr-TR"/>
        </a:p>
      </dgm:t>
    </dgm:pt>
    <dgm:pt modelId="{824705D5-FEA2-4C0F-930A-9C3E70811263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Karmaşık üretim kontrolü 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A217659E-A219-4138-980C-E36B639423CA}" type="parTrans" cxnId="{9955A134-EF18-45E6-B118-011991914F3F}">
      <dgm:prSet/>
      <dgm:spPr/>
      <dgm:t>
        <a:bodyPr/>
        <a:lstStyle/>
        <a:p>
          <a:endParaRPr lang="tr-TR"/>
        </a:p>
      </dgm:t>
    </dgm:pt>
    <dgm:pt modelId="{107BE9A6-28A1-480D-B1DE-E28D9FE83B72}" type="sibTrans" cxnId="{9955A134-EF18-45E6-B118-011991914F3F}">
      <dgm:prSet/>
      <dgm:spPr/>
      <dgm:t>
        <a:bodyPr/>
        <a:lstStyle/>
        <a:p>
          <a:endParaRPr lang="tr-TR"/>
        </a:p>
      </dgm:t>
    </dgm:pt>
    <dgm:pt modelId="{5877A46E-91B2-4BC1-B6DA-80C0D9289BC3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Malzemeyi gerektiği zaman çekme,</a:t>
          </a:r>
        </a:p>
      </dgm:t>
    </dgm:pt>
    <dgm:pt modelId="{DAAFA58A-C2C9-4B8C-90B5-0D1F1E4D7BB3}" type="parTrans" cxnId="{FA0640D5-C837-4F29-907C-3F0DDFF50E13}">
      <dgm:prSet/>
      <dgm:spPr/>
      <dgm:t>
        <a:bodyPr/>
        <a:lstStyle/>
        <a:p>
          <a:endParaRPr lang="tr-TR"/>
        </a:p>
      </dgm:t>
    </dgm:pt>
    <dgm:pt modelId="{25E2F106-2019-4CD9-8B5C-1442401CCE2A}" type="sibTrans" cxnId="{FA0640D5-C837-4F29-907C-3F0DDFF50E13}">
      <dgm:prSet/>
      <dgm:spPr/>
      <dgm:t>
        <a:bodyPr/>
        <a:lstStyle/>
        <a:p>
          <a:endParaRPr lang="tr-TR"/>
        </a:p>
      </dgm:t>
    </dgm:pt>
    <dgm:pt modelId="{2F51824A-405E-4ACB-8DD8-945FEBCFDFB6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Esnek tesis yerleşimi,</a:t>
          </a:r>
        </a:p>
      </dgm:t>
    </dgm:pt>
    <dgm:pt modelId="{767E37A6-2041-40C5-9B5C-6E2D681D3B86}" type="parTrans" cxnId="{59A49EF1-8E9B-44BF-AA03-27555CF4E6CC}">
      <dgm:prSet/>
      <dgm:spPr/>
      <dgm:t>
        <a:bodyPr/>
        <a:lstStyle/>
        <a:p>
          <a:endParaRPr lang="tr-TR"/>
        </a:p>
      </dgm:t>
    </dgm:pt>
    <dgm:pt modelId="{3C44D971-FA8F-45AD-A7AB-23C8D84306A4}" type="sibTrans" cxnId="{59A49EF1-8E9B-44BF-AA03-27555CF4E6CC}">
      <dgm:prSet/>
      <dgm:spPr/>
      <dgm:t>
        <a:bodyPr/>
        <a:lstStyle/>
        <a:p>
          <a:endParaRPr lang="tr-TR"/>
        </a:p>
      </dgm:t>
    </dgm:pt>
    <dgm:pt modelId="{21A582FC-4C43-4EE9-B71D-D6A72DE3D25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Daha küçük partiler,</a:t>
          </a:r>
        </a:p>
      </dgm:t>
    </dgm:pt>
    <dgm:pt modelId="{ECA41F07-77D8-476F-93D9-C16AB204F290}" type="parTrans" cxnId="{2564F164-DA6D-432D-A08F-2AF095F075A0}">
      <dgm:prSet/>
      <dgm:spPr/>
      <dgm:t>
        <a:bodyPr/>
        <a:lstStyle/>
        <a:p>
          <a:endParaRPr lang="tr-TR"/>
        </a:p>
      </dgm:t>
    </dgm:pt>
    <dgm:pt modelId="{DE24E754-57F4-4036-8059-A86AC25F284B}" type="sibTrans" cxnId="{2564F164-DA6D-432D-A08F-2AF095F075A0}">
      <dgm:prSet/>
      <dgm:spPr/>
      <dgm:t>
        <a:bodyPr/>
        <a:lstStyle/>
        <a:p>
          <a:endParaRPr lang="tr-TR"/>
        </a:p>
      </dgm:t>
    </dgm:pt>
    <dgm:pt modelId="{D923F710-EFF8-4090-A087-BAD594975B2C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Az ara stok,</a:t>
          </a:r>
        </a:p>
      </dgm:t>
    </dgm:pt>
    <dgm:pt modelId="{BFCFF811-F185-4795-A36E-5BF58C38CD59}" type="parTrans" cxnId="{17012800-7FF7-4262-BD37-C7D09020B024}">
      <dgm:prSet/>
      <dgm:spPr/>
      <dgm:t>
        <a:bodyPr/>
        <a:lstStyle/>
        <a:p>
          <a:endParaRPr lang="tr-TR"/>
        </a:p>
      </dgm:t>
    </dgm:pt>
    <dgm:pt modelId="{8C032EA5-AFED-4AD8-B027-F341F7BCD720}" type="sibTrans" cxnId="{17012800-7FF7-4262-BD37-C7D09020B024}">
      <dgm:prSet/>
      <dgm:spPr/>
      <dgm:t>
        <a:bodyPr/>
        <a:lstStyle/>
        <a:p>
          <a:endParaRPr lang="tr-TR"/>
        </a:p>
      </dgm:t>
    </dgm:pt>
    <dgm:pt modelId="{D8F98B07-9BCC-4E07-9FEE-B5FF5BB87ADC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Problemin tespiti ve çözümü,</a:t>
          </a:r>
        </a:p>
      </dgm:t>
    </dgm:pt>
    <dgm:pt modelId="{3CE6E974-821A-415D-A443-FB4588A4B7AD}" type="parTrans" cxnId="{33AA37A5-2028-4659-BEAC-511C2469688C}">
      <dgm:prSet/>
      <dgm:spPr/>
      <dgm:t>
        <a:bodyPr/>
        <a:lstStyle/>
        <a:p>
          <a:endParaRPr lang="tr-TR"/>
        </a:p>
      </dgm:t>
    </dgm:pt>
    <dgm:pt modelId="{BB6D9128-5B20-4D66-A755-4DDD4291F0B3}" type="sibTrans" cxnId="{33AA37A5-2028-4659-BEAC-511C2469688C}">
      <dgm:prSet/>
      <dgm:spPr/>
      <dgm:t>
        <a:bodyPr/>
        <a:lstStyle/>
        <a:p>
          <a:endParaRPr lang="tr-TR"/>
        </a:p>
      </dgm:t>
    </dgm:pt>
    <dgm:pt modelId="{146530D0-474B-4B32-B98C-A983B5EA528F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Her operasyonda kontrol,</a:t>
          </a:r>
        </a:p>
      </dgm:t>
    </dgm:pt>
    <dgm:pt modelId="{E3DE00D2-5C7F-4F87-953A-7F41F1E284C9}" type="parTrans" cxnId="{44D88B48-C85B-4CC7-BA04-51676BD44D84}">
      <dgm:prSet/>
      <dgm:spPr/>
      <dgm:t>
        <a:bodyPr/>
        <a:lstStyle/>
        <a:p>
          <a:endParaRPr lang="tr-TR"/>
        </a:p>
      </dgm:t>
    </dgm:pt>
    <dgm:pt modelId="{08C32D0B-38D3-4453-9562-7E3572A1C44B}" type="sibTrans" cxnId="{44D88B48-C85B-4CC7-BA04-51676BD44D84}">
      <dgm:prSet/>
      <dgm:spPr/>
      <dgm:t>
        <a:bodyPr/>
        <a:lstStyle/>
        <a:p>
          <a:endParaRPr lang="tr-TR"/>
        </a:p>
      </dgm:t>
    </dgm:pt>
    <dgm:pt modelId="{22F8DBCE-CF33-4180-9344-B6ED02F13E11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Basit üretim kontrolü .</a:t>
          </a:r>
        </a:p>
      </dgm:t>
    </dgm:pt>
    <dgm:pt modelId="{7DD6603A-F634-4EFD-8E5F-BE95D6026831}" type="parTrans" cxnId="{6374CEE0-A4C4-4EC9-A60D-A30778F0E700}">
      <dgm:prSet/>
      <dgm:spPr/>
      <dgm:t>
        <a:bodyPr/>
        <a:lstStyle/>
        <a:p>
          <a:endParaRPr lang="tr-TR"/>
        </a:p>
      </dgm:t>
    </dgm:pt>
    <dgm:pt modelId="{2AC2CA25-428A-4064-A085-16F1CD87C206}" type="sibTrans" cxnId="{6374CEE0-A4C4-4EC9-A60D-A30778F0E700}">
      <dgm:prSet/>
      <dgm:spPr/>
      <dgm:t>
        <a:bodyPr/>
        <a:lstStyle/>
        <a:p>
          <a:endParaRPr lang="tr-TR"/>
        </a:p>
      </dgm:t>
    </dgm:pt>
    <dgm:pt modelId="{FDC51BD8-6DE5-4F53-90CE-BB480E91BFA7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Kabul edilebilir kalite düzeyi,</a:t>
          </a:r>
        </a:p>
      </dgm:t>
    </dgm:pt>
    <dgm:pt modelId="{32D398DC-AC23-4313-B782-4E2D5C8633BB}" type="parTrans" cxnId="{67DFC450-9C5E-417C-964F-E7EF879720B7}">
      <dgm:prSet/>
      <dgm:spPr/>
      <dgm:t>
        <a:bodyPr/>
        <a:lstStyle/>
        <a:p>
          <a:endParaRPr lang="tr-TR"/>
        </a:p>
      </dgm:t>
    </dgm:pt>
    <dgm:pt modelId="{91ACB9BD-F4A1-41C8-98A5-97C8F4C2D4D7}" type="sibTrans" cxnId="{67DFC450-9C5E-417C-964F-E7EF879720B7}">
      <dgm:prSet/>
      <dgm:spPr/>
      <dgm:t>
        <a:bodyPr/>
        <a:lstStyle/>
        <a:p>
          <a:endParaRPr lang="tr-TR"/>
        </a:p>
      </dgm:t>
    </dgm:pt>
    <dgm:pt modelId="{67660ECE-4CF2-4E0A-9C69-CF7E1319D18F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Kalite güvenliği,</a:t>
          </a:r>
        </a:p>
      </dgm:t>
    </dgm:pt>
    <dgm:pt modelId="{914CF3D3-A191-4281-8E40-17EF92377B78}" type="parTrans" cxnId="{7B2F7F05-41A2-45D5-9337-85D48CC5FB19}">
      <dgm:prSet/>
      <dgm:spPr/>
      <dgm:t>
        <a:bodyPr/>
        <a:lstStyle/>
        <a:p>
          <a:endParaRPr lang="tr-TR"/>
        </a:p>
      </dgm:t>
    </dgm:pt>
    <dgm:pt modelId="{E827C173-0FF8-4954-9199-1462C42591C5}" type="sibTrans" cxnId="{7B2F7F05-41A2-45D5-9337-85D48CC5FB19}">
      <dgm:prSet/>
      <dgm:spPr/>
      <dgm:t>
        <a:bodyPr/>
        <a:lstStyle/>
        <a:p>
          <a:endParaRPr lang="tr-TR"/>
        </a:p>
      </dgm:t>
    </dgm:pt>
    <dgm:pt modelId="{28F0B86E-D3EC-400A-B423-C6A129D2FF85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Kontrol edenin sorumluluğu,</a:t>
          </a:r>
        </a:p>
      </dgm:t>
    </dgm:pt>
    <dgm:pt modelId="{D94FCE95-BC96-414D-B906-4A8F14AB3CE9}" type="parTrans" cxnId="{F0317E26-3C03-4AEF-A662-DCBEBD8E8501}">
      <dgm:prSet/>
      <dgm:spPr/>
      <dgm:t>
        <a:bodyPr/>
        <a:lstStyle/>
        <a:p>
          <a:endParaRPr lang="tr-TR"/>
        </a:p>
      </dgm:t>
    </dgm:pt>
    <dgm:pt modelId="{70A2DDEA-C211-448C-A9C9-24DDD7D56E8E}" type="sibTrans" cxnId="{F0317E26-3C03-4AEF-A662-DCBEBD8E8501}">
      <dgm:prSet/>
      <dgm:spPr/>
      <dgm:t>
        <a:bodyPr/>
        <a:lstStyle/>
        <a:p>
          <a:endParaRPr lang="tr-TR"/>
        </a:p>
      </dgm:t>
    </dgm:pt>
    <dgm:pt modelId="{1FBEAE2F-471B-454F-9065-EED7D541ED52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Giriş kontrol ve onayı.</a:t>
          </a:r>
        </a:p>
      </dgm:t>
    </dgm:pt>
    <dgm:pt modelId="{570B13F8-506F-403F-B5BA-A63EAB8AF959}" type="parTrans" cxnId="{40117922-6D88-4D4B-9F8E-F465ED3BA8FE}">
      <dgm:prSet/>
      <dgm:spPr/>
      <dgm:t>
        <a:bodyPr/>
        <a:lstStyle/>
        <a:p>
          <a:endParaRPr lang="tr-TR"/>
        </a:p>
      </dgm:t>
    </dgm:pt>
    <dgm:pt modelId="{2FCF27BF-A905-48A1-A557-12997FD5028F}" type="sibTrans" cxnId="{40117922-6D88-4D4B-9F8E-F465ED3BA8FE}">
      <dgm:prSet/>
      <dgm:spPr/>
      <dgm:t>
        <a:bodyPr/>
        <a:lstStyle/>
        <a:p>
          <a:endParaRPr lang="tr-TR"/>
        </a:p>
      </dgm:t>
    </dgm:pt>
    <dgm:pt modelId="{4FC06B59-2F17-4B97-9D4D-2BFD6E7E0769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Sıfır hata kalite düzeyi,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CC24871C-432B-413D-A3FE-DC73760E63E6}" type="parTrans" cxnId="{C8CFD265-C044-4951-B58F-922F60CEF4AD}">
      <dgm:prSet/>
      <dgm:spPr/>
      <dgm:t>
        <a:bodyPr/>
        <a:lstStyle/>
        <a:p>
          <a:endParaRPr lang="tr-TR"/>
        </a:p>
      </dgm:t>
    </dgm:pt>
    <dgm:pt modelId="{6C664D51-8EE5-4C44-878D-17E84708E028}" type="sibTrans" cxnId="{C8CFD265-C044-4951-B58F-922F60CEF4AD}">
      <dgm:prSet/>
      <dgm:spPr/>
      <dgm:t>
        <a:bodyPr/>
        <a:lstStyle/>
        <a:p>
          <a:endParaRPr lang="tr-TR"/>
        </a:p>
      </dgm:t>
    </dgm:pt>
    <dgm:pt modelId="{08766AAA-FFCC-4D6F-A87B-8BB5298CF59F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Kişisel kontrol / operatörün sorumluluğu,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59A2327C-4E20-413E-9614-FF8F4879FBD1}" type="parTrans" cxnId="{DBC89D9C-0B5D-40A6-9FFD-45601CFED8ED}">
      <dgm:prSet/>
      <dgm:spPr/>
      <dgm:t>
        <a:bodyPr/>
        <a:lstStyle/>
        <a:p>
          <a:endParaRPr lang="tr-TR"/>
        </a:p>
      </dgm:t>
    </dgm:pt>
    <dgm:pt modelId="{44A8BE52-C090-40C4-B839-0092E127BDE3}" type="sibTrans" cxnId="{DBC89D9C-0B5D-40A6-9FFD-45601CFED8ED}">
      <dgm:prSet/>
      <dgm:spPr/>
      <dgm:t>
        <a:bodyPr/>
        <a:lstStyle/>
        <a:p>
          <a:endParaRPr lang="tr-TR"/>
        </a:p>
      </dgm:t>
    </dgm:pt>
    <dgm:pt modelId="{5C3D1516-FBEF-49E2-8BF2-DB428CDBCCD0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Hatanın yapıldığı noktada giderilmesi,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0C726709-D1D1-42C7-AD23-AD26BFECD677}" type="parTrans" cxnId="{F80D4037-C321-4B8B-B4A6-5EF987582A06}">
      <dgm:prSet/>
      <dgm:spPr/>
      <dgm:t>
        <a:bodyPr/>
        <a:lstStyle/>
        <a:p>
          <a:endParaRPr lang="tr-TR"/>
        </a:p>
      </dgm:t>
    </dgm:pt>
    <dgm:pt modelId="{35BF61B7-021A-4E1F-BE40-C0020093E910}" type="sibTrans" cxnId="{F80D4037-C321-4B8B-B4A6-5EF987582A06}">
      <dgm:prSet/>
      <dgm:spPr/>
      <dgm:t>
        <a:bodyPr/>
        <a:lstStyle/>
        <a:p>
          <a:endParaRPr lang="tr-TR"/>
        </a:p>
      </dgm:t>
    </dgm:pt>
    <dgm:pt modelId="{97F3A28E-B68E-4676-9493-E5B679C7FD7A}">
      <dgm:prSet phldrT="[Metin]" custT="1"/>
      <dgm:spPr/>
      <dgm:t>
        <a:bodyPr/>
        <a:lstStyle/>
        <a:p>
          <a:r>
            <a:rPr lang="tr-TR" sz="1400" b="0" i="0" dirty="0" smtClean="0">
              <a:latin typeface="Arial" pitchFamily="34" charset="0"/>
              <a:cs typeface="Arial" pitchFamily="34" charset="0"/>
            </a:rPr>
            <a:t>Yan sanayi sertifikasyonu .</a:t>
          </a:r>
          <a:endParaRPr lang="tr-TR" sz="1400" dirty="0">
            <a:latin typeface="Arial" pitchFamily="34" charset="0"/>
            <a:cs typeface="Arial" pitchFamily="34" charset="0"/>
          </a:endParaRPr>
        </a:p>
      </dgm:t>
    </dgm:pt>
    <dgm:pt modelId="{52856EC0-FCF5-4C54-A7B9-7FB428D465DC}" type="parTrans" cxnId="{C43857B1-6815-4679-96C5-51E566EA171A}">
      <dgm:prSet/>
      <dgm:spPr/>
      <dgm:t>
        <a:bodyPr/>
        <a:lstStyle/>
        <a:p>
          <a:endParaRPr lang="tr-TR"/>
        </a:p>
      </dgm:t>
    </dgm:pt>
    <dgm:pt modelId="{15EA1675-E6C7-42A0-B9DC-D26839929870}" type="sibTrans" cxnId="{C43857B1-6815-4679-96C5-51E566EA171A}">
      <dgm:prSet/>
      <dgm:spPr/>
      <dgm:t>
        <a:bodyPr/>
        <a:lstStyle/>
        <a:p>
          <a:endParaRPr lang="tr-TR"/>
        </a:p>
      </dgm:t>
    </dgm:pt>
    <dgm:pt modelId="{9C663CE6-82AB-4DDE-AB4A-A7128C6D9B86}" type="pres">
      <dgm:prSet presAssocID="{12B887FD-09DF-468F-9DEE-439E4852F8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140EB16D-1BA9-46B5-99F7-AF87D840C379}" type="pres">
      <dgm:prSet presAssocID="{8E4E6CA6-A31C-4C9B-9CB9-249009957FF9}" presName="root" presStyleCnt="0"/>
      <dgm:spPr/>
      <dgm:t>
        <a:bodyPr/>
        <a:lstStyle/>
        <a:p>
          <a:endParaRPr lang="tr-TR"/>
        </a:p>
      </dgm:t>
    </dgm:pt>
    <dgm:pt modelId="{FEA819EB-52DF-4668-868A-641BDD068969}" type="pres">
      <dgm:prSet presAssocID="{8E4E6CA6-A31C-4C9B-9CB9-249009957FF9}" presName="rootComposite" presStyleCnt="0"/>
      <dgm:spPr/>
      <dgm:t>
        <a:bodyPr/>
        <a:lstStyle/>
        <a:p>
          <a:endParaRPr lang="tr-TR"/>
        </a:p>
      </dgm:t>
    </dgm:pt>
    <dgm:pt modelId="{54B26DEB-5575-4589-86CF-831EB5DAFE46}" type="pres">
      <dgm:prSet presAssocID="{8E4E6CA6-A31C-4C9B-9CB9-249009957FF9}" presName="rootText" presStyleLbl="node1" presStyleIdx="0" presStyleCnt="2" custScaleX="102037" custScaleY="32001"/>
      <dgm:spPr/>
      <dgm:t>
        <a:bodyPr/>
        <a:lstStyle/>
        <a:p>
          <a:endParaRPr lang="tr-TR"/>
        </a:p>
      </dgm:t>
    </dgm:pt>
    <dgm:pt modelId="{B19CBDB1-8579-41DB-BF1B-2AFC252B7D2D}" type="pres">
      <dgm:prSet presAssocID="{8E4E6CA6-A31C-4C9B-9CB9-249009957FF9}" presName="rootConnector" presStyleLbl="node1" presStyleIdx="0" presStyleCnt="2"/>
      <dgm:spPr/>
      <dgm:t>
        <a:bodyPr/>
        <a:lstStyle/>
        <a:p>
          <a:endParaRPr lang="tr-TR"/>
        </a:p>
      </dgm:t>
    </dgm:pt>
    <dgm:pt modelId="{A1BB7394-FC1D-4087-94E5-07172FD2424D}" type="pres">
      <dgm:prSet presAssocID="{8E4E6CA6-A31C-4C9B-9CB9-249009957FF9}" presName="childShape" presStyleCnt="0"/>
      <dgm:spPr/>
      <dgm:t>
        <a:bodyPr/>
        <a:lstStyle/>
        <a:p>
          <a:endParaRPr lang="tr-TR"/>
        </a:p>
      </dgm:t>
    </dgm:pt>
    <dgm:pt modelId="{F146DF91-397D-4372-BEC7-C7A401981704}" type="pres">
      <dgm:prSet presAssocID="{1AE367C5-01B1-4A86-86D8-8313830A18C3}" presName="Name13" presStyleLbl="parChTrans1D2" presStyleIdx="0" presStyleCnt="4"/>
      <dgm:spPr/>
      <dgm:t>
        <a:bodyPr/>
        <a:lstStyle/>
        <a:p>
          <a:endParaRPr lang="tr-TR"/>
        </a:p>
      </dgm:t>
    </dgm:pt>
    <dgm:pt modelId="{35091A63-F0A9-4D38-B7F9-AF52503217FC}" type="pres">
      <dgm:prSet presAssocID="{31AD2037-A4C7-4C1C-A088-848851854199}" presName="childText" presStyleLbl="bgAcc1" presStyleIdx="0" presStyleCnt="4" custScaleX="98382" custScaleY="12654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B380FF7-EA2D-46BE-B0AA-5B3989BD2DAF}" type="pres">
      <dgm:prSet presAssocID="{3F6F7D27-A8ED-466C-BFDB-0BD4908E2697}" presName="Name13" presStyleLbl="parChTrans1D2" presStyleIdx="1" presStyleCnt="4"/>
      <dgm:spPr/>
      <dgm:t>
        <a:bodyPr/>
        <a:lstStyle/>
        <a:p>
          <a:endParaRPr lang="tr-TR"/>
        </a:p>
      </dgm:t>
    </dgm:pt>
    <dgm:pt modelId="{5FA15943-58B9-4243-B450-F28DF4DD6653}" type="pres">
      <dgm:prSet presAssocID="{ADCE2544-1097-4A0F-B886-5ACA1C318A9E}" presName="childText" presStyleLbl="bgAcc1" presStyleIdx="1" presStyleCnt="4" custScaleX="116107" custScaleY="8207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DFBBF44-0012-446B-AAED-BD3A7243721C}" type="pres">
      <dgm:prSet presAssocID="{C1722E91-2A02-41B7-8D95-59A2F73EC955}" presName="root" presStyleCnt="0"/>
      <dgm:spPr/>
      <dgm:t>
        <a:bodyPr/>
        <a:lstStyle/>
        <a:p>
          <a:endParaRPr lang="tr-TR"/>
        </a:p>
      </dgm:t>
    </dgm:pt>
    <dgm:pt modelId="{C39FF2F4-B3D5-47AA-AF87-4968734EF920}" type="pres">
      <dgm:prSet presAssocID="{C1722E91-2A02-41B7-8D95-59A2F73EC955}" presName="rootComposite" presStyleCnt="0"/>
      <dgm:spPr/>
      <dgm:t>
        <a:bodyPr/>
        <a:lstStyle/>
        <a:p>
          <a:endParaRPr lang="tr-TR"/>
        </a:p>
      </dgm:t>
    </dgm:pt>
    <dgm:pt modelId="{51F1008A-2A2A-4D83-BC77-F291B7635E7B}" type="pres">
      <dgm:prSet presAssocID="{C1722E91-2A02-41B7-8D95-59A2F73EC955}" presName="rootText" presStyleLbl="node1" presStyleIdx="1" presStyleCnt="2" custScaleY="30056"/>
      <dgm:spPr/>
      <dgm:t>
        <a:bodyPr/>
        <a:lstStyle/>
        <a:p>
          <a:endParaRPr lang="tr-TR"/>
        </a:p>
      </dgm:t>
    </dgm:pt>
    <dgm:pt modelId="{33F51C3F-226F-48C5-9537-774FB1F511C0}" type="pres">
      <dgm:prSet presAssocID="{C1722E91-2A02-41B7-8D95-59A2F73EC955}" presName="rootConnector" presStyleLbl="node1" presStyleIdx="1" presStyleCnt="2"/>
      <dgm:spPr/>
      <dgm:t>
        <a:bodyPr/>
        <a:lstStyle/>
        <a:p>
          <a:endParaRPr lang="tr-TR"/>
        </a:p>
      </dgm:t>
    </dgm:pt>
    <dgm:pt modelId="{0505C155-B96D-4BCE-B5D9-0F005E5942AC}" type="pres">
      <dgm:prSet presAssocID="{C1722E91-2A02-41B7-8D95-59A2F73EC955}" presName="childShape" presStyleCnt="0"/>
      <dgm:spPr/>
      <dgm:t>
        <a:bodyPr/>
        <a:lstStyle/>
        <a:p>
          <a:endParaRPr lang="tr-TR"/>
        </a:p>
      </dgm:t>
    </dgm:pt>
    <dgm:pt modelId="{D577B433-D5D2-4F1F-AE45-AB5D2570AE6B}" type="pres">
      <dgm:prSet presAssocID="{179B47DD-5B37-41AF-8C45-C566738B9075}" presName="Name13" presStyleLbl="parChTrans1D2" presStyleIdx="2" presStyleCnt="4"/>
      <dgm:spPr/>
      <dgm:t>
        <a:bodyPr/>
        <a:lstStyle/>
        <a:p>
          <a:endParaRPr lang="tr-TR"/>
        </a:p>
      </dgm:t>
    </dgm:pt>
    <dgm:pt modelId="{ABD15DBE-FF95-4380-8CD4-B37E5CC3FB43}" type="pres">
      <dgm:prSet presAssocID="{813D40F0-BDF4-4332-A79E-997B55EC1B3F}" presName="childText" presStyleLbl="bgAcc1" presStyleIdx="2" presStyleCnt="4" custScaleX="99825" custScaleY="124193" custLinFactNeighborX="-677" custLinFactNeighborY="104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891FC22-7ECA-4050-BF48-7AE867B2F3F0}" type="pres">
      <dgm:prSet presAssocID="{885C6A67-35FD-4919-BA9C-E3C85D11DCC0}" presName="Name13" presStyleLbl="parChTrans1D2" presStyleIdx="3" presStyleCnt="4"/>
      <dgm:spPr/>
      <dgm:t>
        <a:bodyPr/>
        <a:lstStyle/>
        <a:p>
          <a:endParaRPr lang="tr-TR"/>
        </a:p>
      </dgm:t>
    </dgm:pt>
    <dgm:pt modelId="{5F5F95E6-1C02-469D-9E50-9D0FF58C6511}" type="pres">
      <dgm:prSet presAssocID="{77B638FE-86BD-4284-8867-81D0F542AD6E}" presName="childText" presStyleLbl="bgAcc1" presStyleIdx="3" presStyleCnt="4" custScaleX="100124" custScaleY="10590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7012800-7FF7-4262-BD37-C7D09020B024}" srcId="{813D40F0-BDF4-4332-A79E-997B55EC1B3F}" destId="{D923F710-EFF8-4090-A087-BAD594975B2C}" srcOrd="3" destOrd="0" parTransId="{BFCFF811-F185-4795-A36E-5BF58C38CD59}" sibTransId="{8C032EA5-AFED-4AD8-B027-F341F7BCD720}"/>
    <dgm:cxn modelId="{D8A841E2-9F95-42A9-B420-283D64CD4388}" type="presOf" srcId="{813D40F0-BDF4-4332-A79E-997B55EC1B3F}" destId="{ABD15DBE-FF95-4380-8CD4-B37E5CC3FB43}" srcOrd="0" destOrd="0" presId="urn:microsoft.com/office/officeart/2005/8/layout/hierarchy3"/>
    <dgm:cxn modelId="{46365A69-7C5C-40DA-BAF9-A9566D9E611D}" srcId="{8E4E6CA6-A31C-4C9B-9CB9-249009957FF9}" destId="{31AD2037-A4C7-4C1C-A088-848851854199}" srcOrd="0" destOrd="0" parTransId="{1AE367C5-01B1-4A86-86D8-8313830A18C3}" sibTransId="{1E80CCD9-7916-4338-8416-D2F8EF386211}"/>
    <dgm:cxn modelId="{D475C99E-4A3F-4692-8F68-857BCDA44202}" type="presOf" srcId="{885C6A67-35FD-4919-BA9C-E3C85D11DCC0}" destId="{3891FC22-7ECA-4050-BF48-7AE867B2F3F0}" srcOrd="0" destOrd="0" presId="urn:microsoft.com/office/officeart/2005/8/layout/hierarchy3"/>
    <dgm:cxn modelId="{7556CCD7-0899-4119-8A62-A1183E8C2D72}" srcId="{31AD2037-A4C7-4C1C-A088-848851854199}" destId="{DF014C63-90D5-4795-B55F-EA3AA5107943}" srcOrd="4" destOrd="0" parTransId="{EBE8E438-488F-4C70-B7D1-957BCD7F097E}" sibTransId="{12C85766-3687-4008-B04F-30D73E2D9757}"/>
    <dgm:cxn modelId="{6B5B703C-AE52-48E4-BD5C-5E2FAC73D6A3}" type="presOf" srcId="{8E4E6CA6-A31C-4C9B-9CB9-249009957FF9}" destId="{B19CBDB1-8579-41DB-BF1B-2AFC252B7D2D}" srcOrd="1" destOrd="0" presId="urn:microsoft.com/office/officeart/2005/8/layout/hierarchy3"/>
    <dgm:cxn modelId="{EB955C65-142F-45A1-A330-DBA8C6A12594}" type="presOf" srcId="{ADCE2544-1097-4A0F-B886-5ACA1C318A9E}" destId="{5FA15943-58B9-4243-B450-F28DF4DD6653}" srcOrd="0" destOrd="0" presId="urn:microsoft.com/office/officeart/2005/8/layout/hierarchy3"/>
    <dgm:cxn modelId="{1632DB62-7F93-4430-9C16-E752E7505318}" type="presOf" srcId="{146530D0-474B-4B32-B98C-A983B5EA528F}" destId="{ABD15DBE-FF95-4380-8CD4-B37E5CC3FB43}" srcOrd="0" destOrd="6" presId="urn:microsoft.com/office/officeart/2005/8/layout/hierarchy3"/>
    <dgm:cxn modelId="{A113B94F-5198-48F9-9521-B0DADDE69FEB}" type="presOf" srcId="{31AD2037-A4C7-4C1C-A088-848851854199}" destId="{35091A63-F0A9-4D38-B7F9-AF52503217FC}" srcOrd="0" destOrd="0" presId="urn:microsoft.com/office/officeart/2005/8/layout/hierarchy3"/>
    <dgm:cxn modelId="{F4BEED33-7FCB-4B07-BD51-748CEF0B9C74}" type="presOf" srcId="{22F8DBCE-CF33-4180-9344-B6ED02F13E11}" destId="{ABD15DBE-FF95-4380-8CD4-B37E5CC3FB43}" srcOrd="0" destOrd="7" presId="urn:microsoft.com/office/officeart/2005/8/layout/hierarchy3"/>
    <dgm:cxn modelId="{43E35E18-BCB3-4009-8E62-F326CCB94CA8}" type="presOf" srcId="{2F51824A-405E-4ACB-8DD8-945FEBCFDFB6}" destId="{ABD15DBE-FF95-4380-8CD4-B37E5CC3FB43}" srcOrd="0" destOrd="2" presId="urn:microsoft.com/office/officeart/2005/8/layout/hierarchy3"/>
    <dgm:cxn modelId="{AF0DDCE0-B020-4E5E-AE59-0F20425E8198}" type="presOf" srcId="{77B638FE-86BD-4284-8867-81D0F542AD6E}" destId="{5F5F95E6-1C02-469D-9E50-9D0FF58C6511}" srcOrd="0" destOrd="0" presId="urn:microsoft.com/office/officeart/2005/8/layout/hierarchy3"/>
    <dgm:cxn modelId="{44D88B48-C85B-4CC7-BA04-51676BD44D84}" srcId="{813D40F0-BDF4-4332-A79E-997B55EC1B3F}" destId="{146530D0-474B-4B32-B98C-A983B5EA528F}" srcOrd="5" destOrd="0" parTransId="{E3DE00D2-5C7F-4F87-953A-7F41F1E284C9}" sibTransId="{08C32D0B-38D3-4453-9562-7E3572A1C44B}"/>
    <dgm:cxn modelId="{40117922-6D88-4D4B-9F8E-F465ED3BA8FE}" srcId="{ADCE2544-1097-4A0F-B886-5ACA1C318A9E}" destId="{1FBEAE2F-471B-454F-9065-EED7D541ED52}" srcOrd="3" destOrd="0" parTransId="{570B13F8-506F-403F-B5BA-A63EAB8AF959}" sibTransId="{2FCF27BF-A905-48A1-A557-12997FD5028F}"/>
    <dgm:cxn modelId="{11D0B547-04A9-40AA-990E-D3F92664E18B}" type="presOf" srcId="{21A582FC-4C43-4EE9-B71D-D6A72DE3D250}" destId="{ABD15DBE-FF95-4380-8CD4-B37E5CC3FB43}" srcOrd="0" destOrd="3" presId="urn:microsoft.com/office/officeart/2005/8/layout/hierarchy3"/>
    <dgm:cxn modelId="{9CE5B07B-0E0F-42C1-A79E-E6983F623D5E}" type="presOf" srcId="{D923F710-EFF8-4090-A087-BAD594975B2C}" destId="{ABD15DBE-FF95-4380-8CD4-B37E5CC3FB43}" srcOrd="0" destOrd="4" presId="urn:microsoft.com/office/officeart/2005/8/layout/hierarchy3"/>
    <dgm:cxn modelId="{5AFA6B89-1C14-4790-BEFB-4DD0EFBB133E}" srcId="{12B887FD-09DF-468F-9DEE-439E4852F8FC}" destId="{8E4E6CA6-A31C-4C9B-9CB9-249009957FF9}" srcOrd="0" destOrd="0" parTransId="{65594CB9-C27C-448C-ACE3-63D5C552173C}" sibTransId="{FEACC851-85D6-4895-96E2-8CE9ED000BCB}"/>
    <dgm:cxn modelId="{46C61A45-7AA7-48D8-A599-249D60E92C0D}" srcId="{31AD2037-A4C7-4C1C-A088-848851854199}" destId="{49A96F0A-746A-4595-A1B8-B9B5E16F9FD1}" srcOrd="2" destOrd="0" parTransId="{F67A1273-9380-4BB7-8154-60A6C283C41F}" sibTransId="{533DD250-A393-4897-A4BF-51185E40238E}"/>
    <dgm:cxn modelId="{DBC89D9C-0B5D-40A6-9FFD-45601CFED8ED}" srcId="{77B638FE-86BD-4284-8867-81D0F542AD6E}" destId="{08766AAA-FFCC-4D6F-A87B-8BB5298CF59F}" srcOrd="1" destOrd="0" parTransId="{59A2327C-4E20-413E-9614-FF8F4879FBD1}" sibTransId="{44A8BE52-C090-40C4-B839-0092E127BDE3}"/>
    <dgm:cxn modelId="{B84D03B2-A61B-4270-AA26-6E9E39BC1DBD}" type="presOf" srcId="{49A96F0A-746A-4595-A1B8-B9B5E16F9FD1}" destId="{35091A63-F0A9-4D38-B7F9-AF52503217FC}" srcOrd="0" destOrd="3" presId="urn:microsoft.com/office/officeart/2005/8/layout/hierarchy3"/>
    <dgm:cxn modelId="{1CFED820-FA38-4D68-AFF3-837A63531C70}" srcId="{31AD2037-A4C7-4C1C-A088-848851854199}" destId="{7738E60A-070D-476A-B205-0DE990F86AD0}" srcOrd="0" destOrd="0" parTransId="{42A3044D-67C8-46A5-AC7A-2CC219D9C90A}" sibTransId="{CF99D7B2-EBC7-4A18-BDBF-784A6C4B39D8}"/>
    <dgm:cxn modelId="{7FA89C0A-7ED8-474E-8FBD-3375030CAC75}" type="presOf" srcId="{7738E60A-070D-476A-B205-0DE990F86AD0}" destId="{35091A63-F0A9-4D38-B7F9-AF52503217FC}" srcOrd="0" destOrd="1" presId="urn:microsoft.com/office/officeart/2005/8/layout/hierarchy3"/>
    <dgm:cxn modelId="{ADA9E803-25B5-4B65-99AD-3938BDCF8422}" type="presOf" srcId="{1FBEAE2F-471B-454F-9065-EED7D541ED52}" destId="{5FA15943-58B9-4243-B450-F28DF4DD6653}" srcOrd="0" destOrd="4" presId="urn:microsoft.com/office/officeart/2005/8/layout/hierarchy3"/>
    <dgm:cxn modelId="{E18F99B4-52D2-4FB3-B587-0B966C01979A}" type="presOf" srcId="{8E4E6CA6-A31C-4C9B-9CB9-249009957FF9}" destId="{54B26DEB-5575-4589-86CF-831EB5DAFE46}" srcOrd="0" destOrd="0" presId="urn:microsoft.com/office/officeart/2005/8/layout/hierarchy3"/>
    <dgm:cxn modelId="{F12E9FEC-5CFC-4853-B3F2-8995AD94BAC8}" srcId="{8E4E6CA6-A31C-4C9B-9CB9-249009957FF9}" destId="{ADCE2544-1097-4A0F-B886-5ACA1C318A9E}" srcOrd="1" destOrd="0" parTransId="{3F6F7D27-A8ED-466C-BFDB-0BD4908E2697}" sibTransId="{B3A7EF39-08CF-4DBD-8902-62DA0E6A5F83}"/>
    <dgm:cxn modelId="{6D164D76-5DEE-407C-B07C-C88C4F702440}" srcId="{C1722E91-2A02-41B7-8D95-59A2F73EC955}" destId="{813D40F0-BDF4-4332-A79E-997B55EC1B3F}" srcOrd="0" destOrd="0" parTransId="{179B47DD-5B37-41AF-8C45-C566738B9075}" sibTransId="{1D89D00D-B79A-4341-BB5E-51FDEBA828DE}"/>
    <dgm:cxn modelId="{72209B19-DC5C-42F0-A84C-9BFC9CE353FF}" type="presOf" srcId="{4FC06B59-2F17-4B97-9D4D-2BFD6E7E0769}" destId="{5F5F95E6-1C02-469D-9E50-9D0FF58C6511}" srcOrd="0" destOrd="1" presId="urn:microsoft.com/office/officeart/2005/8/layout/hierarchy3"/>
    <dgm:cxn modelId="{65B6F2B2-6F8F-43D1-B4B5-6D6559572A92}" type="presOf" srcId="{97F3A28E-B68E-4676-9493-E5B679C7FD7A}" destId="{5F5F95E6-1C02-469D-9E50-9D0FF58C6511}" srcOrd="0" destOrd="4" presId="urn:microsoft.com/office/officeart/2005/8/layout/hierarchy3"/>
    <dgm:cxn modelId="{9DBCAF48-F16D-4DF1-977C-481236E6BB5D}" type="presOf" srcId="{179B47DD-5B37-41AF-8C45-C566738B9075}" destId="{D577B433-D5D2-4F1F-AE45-AB5D2570AE6B}" srcOrd="0" destOrd="0" presId="urn:microsoft.com/office/officeart/2005/8/layout/hierarchy3"/>
    <dgm:cxn modelId="{2564F164-DA6D-432D-A08F-2AF095F075A0}" srcId="{813D40F0-BDF4-4332-A79E-997B55EC1B3F}" destId="{21A582FC-4C43-4EE9-B71D-D6A72DE3D250}" srcOrd="2" destOrd="0" parTransId="{ECA41F07-77D8-476F-93D9-C16AB204F290}" sibTransId="{DE24E754-57F4-4036-8059-A86AC25F284B}"/>
    <dgm:cxn modelId="{A9CE3C77-F280-4369-B1A6-B329E33C0524}" type="presOf" srcId="{12B887FD-09DF-468F-9DEE-439E4852F8FC}" destId="{9C663CE6-82AB-4DDE-AB4A-A7128C6D9B86}" srcOrd="0" destOrd="0" presId="urn:microsoft.com/office/officeart/2005/8/layout/hierarchy3"/>
    <dgm:cxn modelId="{C43857B1-6815-4679-96C5-51E566EA171A}" srcId="{77B638FE-86BD-4284-8867-81D0F542AD6E}" destId="{97F3A28E-B68E-4676-9493-E5B679C7FD7A}" srcOrd="3" destOrd="0" parTransId="{52856EC0-FCF5-4C54-A7B9-7FB428D465DC}" sibTransId="{15EA1675-E6C7-42A0-B9DC-D26839929870}"/>
    <dgm:cxn modelId="{C0D74765-0D79-4442-8A46-8818A135A6CA}" type="presOf" srcId="{FDC51BD8-6DE5-4F53-90CE-BB480E91BFA7}" destId="{5FA15943-58B9-4243-B450-F28DF4DD6653}" srcOrd="0" destOrd="1" presId="urn:microsoft.com/office/officeart/2005/8/layout/hierarchy3"/>
    <dgm:cxn modelId="{94C123AD-9072-44B0-8797-E152D1B065AD}" type="presOf" srcId="{136F4970-8D18-4E5D-A7C8-5157404CAC08}" destId="{35091A63-F0A9-4D38-B7F9-AF52503217FC}" srcOrd="0" destOrd="6" presId="urn:microsoft.com/office/officeart/2005/8/layout/hierarchy3"/>
    <dgm:cxn modelId="{F80D4037-C321-4B8B-B4A6-5EF987582A06}" srcId="{77B638FE-86BD-4284-8867-81D0F542AD6E}" destId="{5C3D1516-FBEF-49E2-8BF2-DB428CDBCCD0}" srcOrd="2" destOrd="0" parTransId="{0C726709-D1D1-42C7-AD23-AD26BFECD677}" sibTransId="{35BF61B7-021A-4E1F-BE40-C0020093E910}"/>
    <dgm:cxn modelId="{B8441090-C412-4CB9-B268-18AAE8871E0A}" type="presOf" srcId="{C1722E91-2A02-41B7-8D95-59A2F73EC955}" destId="{33F51C3F-226F-48C5-9537-774FB1F511C0}" srcOrd="1" destOrd="0" presId="urn:microsoft.com/office/officeart/2005/8/layout/hierarchy3"/>
    <dgm:cxn modelId="{64BD8F3D-36CA-498F-B923-D754839F17FC}" type="presOf" srcId="{08766AAA-FFCC-4D6F-A87B-8BB5298CF59F}" destId="{5F5F95E6-1C02-469D-9E50-9D0FF58C6511}" srcOrd="0" destOrd="2" presId="urn:microsoft.com/office/officeart/2005/8/layout/hierarchy3"/>
    <dgm:cxn modelId="{C8CFD265-C044-4951-B58F-922F60CEF4AD}" srcId="{77B638FE-86BD-4284-8867-81D0F542AD6E}" destId="{4FC06B59-2F17-4B97-9D4D-2BFD6E7E0769}" srcOrd="0" destOrd="0" parTransId="{CC24871C-432B-413D-A3FE-DC73760E63E6}" sibTransId="{6C664D51-8EE5-4C44-878D-17E84708E028}"/>
    <dgm:cxn modelId="{FA0640D5-C837-4F29-907C-3F0DDFF50E13}" srcId="{813D40F0-BDF4-4332-A79E-997B55EC1B3F}" destId="{5877A46E-91B2-4BC1-B6DA-80C0D9289BC3}" srcOrd="0" destOrd="0" parTransId="{DAAFA58A-C2C9-4B8C-90B5-0D1F1E4D7BB3}" sibTransId="{25E2F106-2019-4CD9-8B5C-1442401CCE2A}"/>
    <dgm:cxn modelId="{2B8FF92C-4164-46B9-B669-AE49A7C8A488}" type="presOf" srcId="{C1722E91-2A02-41B7-8D95-59A2F73EC955}" destId="{51F1008A-2A2A-4D83-BC77-F291B7635E7B}" srcOrd="0" destOrd="0" presId="urn:microsoft.com/office/officeart/2005/8/layout/hierarchy3"/>
    <dgm:cxn modelId="{9955A134-EF18-45E6-B118-011991914F3F}" srcId="{31AD2037-A4C7-4C1C-A088-848851854199}" destId="{824705D5-FEA2-4C0F-930A-9C3E70811263}" srcOrd="6" destOrd="0" parTransId="{A217659E-A219-4138-980C-E36B639423CA}" sibTransId="{107BE9A6-28A1-480D-B1DE-E28D9FE83B72}"/>
    <dgm:cxn modelId="{6374CEE0-A4C4-4EC9-A60D-A30778F0E700}" srcId="{813D40F0-BDF4-4332-A79E-997B55EC1B3F}" destId="{22F8DBCE-CF33-4180-9344-B6ED02F13E11}" srcOrd="6" destOrd="0" parTransId="{7DD6603A-F634-4EFD-8E5F-BE95D6026831}" sibTransId="{2AC2CA25-428A-4064-A085-16F1CD87C206}"/>
    <dgm:cxn modelId="{C405BF36-5200-43AB-9A75-FD9C689A2AC3}" type="presOf" srcId="{DF014C63-90D5-4795-B55F-EA3AA5107943}" destId="{35091A63-F0A9-4D38-B7F9-AF52503217FC}" srcOrd="0" destOrd="5" presId="urn:microsoft.com/office/officeart/2005/8/layout/hierarchy3"/>
    <dgm:cxn modelId="{D7C0D5A0-B84D-45D9-9C6A-9D2C7152EDD4}" type="presOf" srcId="{1AE367C5-01B1-4A86-86D8-8313830A18C3}" destId="{F146DF91-397D-4372-BEC7-C7A401981704}" srcOrd="0" destOrd="0" presId="urn:microsoft.com/office/officeart/2005/8/layout/hierarchy3"/>
    <dgm:cxn modelId="{D637F229-A09E-4B2F-B0C9-4FBF00AA96A9}" type="presOf" srcId="{3F6F7D27-A8ED-466C-BFDB-0BD4908E2697}" destId="{FB380FF7-EA2D-46BE-B0AA-5B3989BD2DAF}" srcOrd="0" destOrd="0" presId="urn:microsoft.com/office/officeart/2005/8/layout/hierarchy3"/>
    <dgm:cxn modelId="{33AA37A5-2028-4659-BEAC-511C2469688C}" srcId="{813D40F0-BDF4-4332-A79E-997B55EC1B3F}" destId="{D8F98B07-9BCC-4E07-9FEE-B5FF5BB87ADC}" srcOrd="4" destOrd="0" parTransId="{3CE6E974-821A-415D-A443-FB4588A4B7AD}" sibTransId="{BB6D9128-5B20-4D66-A755-4DDD4291F0B3}"/>
    <dgm:cxn modelId="{0E0CDCBE-2CF8-4D43-BF9B-7B54CCBEA362}" type="presOf" srcId="{824705D5-FEA2-4C0F-930A-9C3E70811263}" destId="{35091A63-F0A9-4D38-B7F9-AF52503217FC}" srcOrd="0" destOrd="7" presId="urn:microsoft.com/office/officeart/2005/8/layout/hierarchy3"/>
    <dgm:cxn modelId="{B30BD48C-9990-4F9C-8A4E-C9260169243C}" type="presOf" srcId="{D8F98B07-9BCC-4E07-9FEE-B5FF5BB87ADC}" destId="{ABD15DBE-FF95-4380-8CD4-B37E5CC3FB43}" srcOrd="0" destOrd="5" presId="urn:microsoft.com/office/officeart/2005/8/layout/hierarchy3"/>
    <dgm:cxn modelId="{67DFC450-9C5E-417C-964F-E7EF879720B7}" srcId="{ADCE2544-1097-4A0F-B886-5ACA1C318A9E}" destId="{FDC51BD8-6DE5-4F53-90CE-BB480E91BFA7}" srcOrd="0" destOrd="0" parTransId="{32D398DC-AC23-4313-B782-4E2D5C8633BB}" sibTransId="{91ACB9BD-F4A1-41C8-98A5-97C8F4C2D4D7}"/>
    <dgm:cxn modelId="{7B2F7F05-41A2-45D5-9337-85D48CC5FB19}" srcId="{ADCE2544-1097-4A0F-B886-5ACA1C318A9E}" destId="{67660ECE-4CF2-4E0A-9C69-CF7E1319D18F}" srcOrd="1" destOrd="0" parTransId="{914CF3D3-A191-4281-8E40-17EF92377B78}" sibTransId="{E827C173-0FF8-4954-9199-1462C42591C5}"/>
    <dgm:cxn modelId="{F0317E26-3C03-4AEF-A662-DCBEBD8E8501}" srcId="{ADCE2544-1097-4A0F-B886-5ACA1C318A9E}" destId="{28F0B86E-D3EC-400A-B423-C6A129D2FF85}" srcOrd="2" destOrd="0" parTransId="{D94FCE95-BC96-414D-B906-4A8F14AB3CE9}" sibTransId="{70A2DDEA-C211-448C-A9C9-24DDD7D56E8E}"/>
    <dgm:cxn modelId="{59A49EF1-8E9B-44BF-AA03-27555CF4E6CC}" srcId="{813D40F0-BDF4-4332-A79E-997B55EC1B3F}" destId="{2F51824A-405E-4ACB-8DD8-945FEBCFDFB6}" srcOrd="1" destOrd="0" parTransId="{767E37A6-2041-40C5-9B5C-6E2D681D3B86}" sibTransId="{3C44D971-FA8F-45AD-A7AB-23C8D84306A4}"/>
    <dgm:cxn modelId="{C2325FD8-F8C4-4330-A911-AFB6CEF5CA70}" type="presOf" srcId="{5C3D1516-FBEF-49E2-8BF2-DB428CDBCCD0}" destId="{5F5F95E6-1C02-469D-9E50-9D0FF58C6511}" srcOrd="0" destOrd="3" presId="urn:microsoft.com/office/officeart/2005/8/layout/hierarchy3"/>
    <dgm:cxn modelId="{FEAD1CDF-A683-4AF0-8AFD-019BFCFC0AC3}" srcId="{12B887FD-09DF-468F-9DEE-439E4852F8FC}" destId="{C1722E91-2A02-41B7-8D95-59A2F73EC955}" srcOrd="1" destOrd="0" parTransId="{808A6C3D-C503-42C6-B9FB-F388D00324A8}" sibTransId="{20DEDF4B-1A0A-478C-ACCD-5D6D62C4778A}"/>
    <dgm:cxn modelId="{E4143ED7-FD14-44D7-9854-0DFB8881EC5E}" type="presOf" srcId="{28F0B86E-D3EC-400A-B423-C6A129D2FF85}" destId="{5FA15943-58B9-4243-B450-F28DF4DD6653}" srcOrd="0" destOrd="3" presId="urn:microsoft.com/office/officeart/2005/8/layout/hierarchy3"/>
    <dgm:cxn modelId="{BD38725F-88F0-491F-8A5A-0CAD479D48C9}" srcId="{31AD2037-A4C7-4C1C-A088-848851854199}" destId="{3EA071F3-BE41-4554-A09F-4A42E64DBE90}" srcOrd="1" destOrd="0" parTransId="{5EBB04FC-2844-4EFF-8043-5ABBA8728823}" sibTransId="{DED99FB3-C936-40B3-B5E1-4C3B0583A0CB}"/>
    <dgm:cxn modelId="{293D31BF-79A4-4FB9-BCEA-679D1A61994C}" srcId="{31AD2037-A4C7-4C1C-A088-848851854199}" destId="{E14D1162-69C5-4C18-AFE6-8992D3951FE0}" srcOrd="3" destOrd="0" parTransId="{BFCA3F89-5C60-4BBB-9D36-9A3B3C497213}" sibTransId="{C9A274EF-2F35-4CC0-9C9B-CE2D3F54271D}"/>
    <dgm:cxn modelId="{93F6B06E-8498-41D3-A99D-432F4927C361}" type="presOf" srcId="{5877A46E-91B2-4BC1-B6DA-80C0D9289BC3}" destId="{ABD15DBE-FF95-4380-8CD4-B37E5CC3FB43}" srcOrd="0" destOrd="1" presId="urn:microsoft.com/office/officeart/2005/8/layout/hierarchy3"/>
    <dgm:cxn modelId="{3A10FB32-DCFD-47FA-80F4-E264B8699816}" type="presOf" srcId="{3EA071F3-BE41-4554-A09F-4A42E64DBE90}" destId="{35091A63-F0A9-4D38-B7F9-AF52503217FC}" srcOrd="0" destOrd="2" presId="urn:microsoft.com/office/officeart/2005/8/layout/hierarchy3"/>
    <dgm:cxn modelId="{2727804E-01C4-48F4-A592-294AF8C844E8}" srcId="{31AD2037-A4C7-4C1C-A088-848851854199}" destId="{136F4970-8D18-4E5D-A7C8-5157404CAC08}" srcOrd="5" destOrd="0" parTransId="{8D04F8B6-EB50-43A4-8379-23F3F469C9B6}" sibTransId="{B0DAD0DA-A5EA-463E-8FE4-6411479E2C06}"/>
    <dgm:cxn modelId="{5D3C81BF-A7F1-42E8-B1B3-FC92DCBD5310}" type="presOf" srcId="{E14D1162-69C5-4C18-AFE6-8992D3951FE0}" destId="{35091A63-F0A9-4D38-B7F9-AF52503217FC}" srcOrd="0" destOrd="4" presId="urn:microsoft.com/office/officeart/2005/8/layout/hierarchy3"/>
    <dgm:cxn modelId="{88767097-5F1E-4332-AB0D-855CDAB3FCEE}" srcId="{C1722E91-2A02-41B7-8D95-59A2F73EC955}" destId="{77B638FE-86BD-4284-8867-81D0F542AD6E}" srcOrd="1" destOrd="0" parTransId="{885C6A67-35FD-4919-BA9C-E3C85D11DCC0}" sibTransId="{C397F52C-7A92-4530-B73B-6D3D83562C9C}"/>
    <dgm:cxn modelId="{CA857160-8F34-466F-BFAF-8E678C4EBB7F}" type="presOf" srcId="{67660ECE-4CF2-4E0A-9C69-CF7E1319D18F}" destId="{5FA15943-58B9-4243-B450-F28DF4DD6653}" srcOrd="0" destOrd="2" presId="urn:microsoft.com/office/officeart/2005/8/layout/hierarchy3"/>
    <dgm:cxn modelId="{A1D8576B-10C2-4AA9-B089-2DB9CE0BEAA9}" type="presParOf" srcId="{9C663CE6-82AB-4DDE-AB4A-A7128C6D9B86}" destId="{140EB16D-1BA9-46B5-99F7-AF87D840C379}" srcOrd="0" destOrd="0" presId="urn:microsoft.com/office/officeart/2005/8/layout/hierarchy3"/>
    <dgm:cxn modelId="{4401E427-3A5C-4ECF-A0F9-F94FE0B5EE45}" type="presParOf" srcId="{140EB16D-1BA9-46B5-99F7-AF87D840C379}" destId="{FEA819EB-52DF-4668-868A-641BDD068969}" srcOrd="0" destOrd="0" presId="urn:microsoft.com/office/officeart/2005/8/layout/hierarchy3"/>
    <dgm:cxn modelId="{29961B11-9099-49BA-BEF3-1CBA9D55B922}" type="presParOf" srcId="{FEA819EB-52DF-4668-868A-641BDD068969}" destId="{54B26DEB-5575-4589-86CF-831EB5DAFE46}" srcOrd="0" destOrd="0" presId="urn:microsoft.com/office/officeart/2005/8/layout/hierarchy3"/>
    <dgm:cxn modelId="{1E37AF1E-3698-4E92-9420-D074E50CA04E}" type="presParOf" srcId="{FEA819EB-52DF-4668-868A-641BDD068969}" destId="{B19CBDB1-8579-41DB-BF1B-2AFC252B7D2D}" srcOrd="1" destOrd="0" presId="urn:microsoft.com/office/officeart/2005/8/layout/hierarchy3"/>
    <dgm:cxn modelId="{DBCD89F6-F0EB-4A99-87FA-46656DF92980}" type="presParOf" srcId="{140EB16D-1BA9-46B5-99F7-AF87D840C379}" destId="{A1BB7394-FC1D-4087-94E5-07172FD2424D}" srcOrd="1" destOrd="0" presId="urn:microsoft.com/office/officeart/2005/8/layout/hierarchy3"/>
    <dgm:cxn modelId="{DB933205-1B66-4FB0-B2FC-75F77098CDF3}" type="presParOf" srcId="{A1BB7394-FC1D-4087-94E5-07172FD2424D}" destId="{F146DF91-397D-4372-BEC7-C7A401981704}" srcOrd="0" destOrd="0" presId="urn:microsoft.com/office/officeart/2005/8/layout/hierarchy3"/>
    <dgm:cxn modelId="{1AA53209-6426-48C3-8062-720DBE2684BF}" type="presParOf" srcId="{A1BB7394-FC1D-4087-94E5-07172FD2424D}" destId="{35091A63-F0A9-4D38-B7F9-AF52503217FC}" srcOrd="1" destOrd="0" presId="urn:microsoft.com/office/officeart/2005/8/layout/hierarchy3"/>
    <dgm:cxn modelId="{F1307157-A98B-4FA3-84EC-8F70D0D76984}" type="presParOf" srcId="{A1BB7394-FC1D-4087-94E5-07172FD2424D}" destId="{FB380FF7-EA2D-46BE-B0AA-5B3989BD2DAF}" srcOrd="2" destOrd="0" presId="urn:microsoft.com/office/officeart/2005/8/layout/hierarchy3"/>
    <dgm:cxn modelId="{4C02039C-F72C-4F0B-86C8-642EA0F3656A}" type="presParOf" srcId="{A1BB7394-FC1D-4087-94E5-07172FD2424D}" destId="{5FA15943-58B9-4243-B450-F28DF4DD6653}" srcOrd="3" destOrd="0" presId="urn:microsoft.com/office/officeart/2005/8/layout/hierarchy3"/>
    <dgm:cxn modelId="{0B165709-0752-459F-ABD2-68D5A2F409DA}" type="presParOf" srcId="{9C663CE6-82AB-4DDE-AB4A-A7128C6D9B86}" destId="{ADFBBF44-0012-446B-AAED-BD3A7243721C}" srcOrd="1" destOrd="0" presId="urn:microsoft.com/office/officeart/2005/8/layout/hierarchy3"/>
    <dgm:cxn modelId="{DC8CB998-4E43-455E-AA5D-5284960E80E1}" type="presParOf" srcId="{ADFBBF44-0012-446B-AAED-BD3A7243721C}" destId="{C39FF2F4-B3D5-47AA-AF87-4968734EF920}" srcOrd="0" destOrd="0" presId="urn:microsoft.com/office/officeart/2005/8/layout/hierarchy3"/>
    <dgm:cxn modelId="{5BDECDC8-66E0-4932-BAAD-819DC6467D86}" type="presParOf" srcId="{C39FF2F4-B3D5-47AA-AF87-4968734EF920}" destId="{51F1008A-2A2A-4D83-BC77-F291B7635E7B}" srcOrd="0" destOrd="0" presId="urn:microsoft.com/office/officeart/2005/8/layout/hierarchy3"/>
    <dgm:cxn modelId="{99A7054F-7451-4C93-AFA9-A20B0944E8CD}" type="presParOf" srcId="{C39FF2F4-B3D5-47AA-AF87-4968734EF920}" destId="{33F51C3F-226F-48C5-9537-774FB1F511C0}" srcOrd="1" destOrd="0" presId="urn:microsoft.com/office/officeart/2005/8/layout/hierarchy3"/>
    <dgm:cxn modelId="{F7C6BD97-9C9E-46EB-A201-B1FF2CAE39A8}" type="presParOf" srcId="{ADFBBF44-0012-446B-AAED-BD3A7243721C}" destId="{0505C155-B96D-4BCE-B5D9-0F005E5942AC}" srcOrd="1" destOrd="0" presId="urn:microsoft.com/office/officeart/2005/8/layout/hierarchy3"/>
    <dgm:cxn modelId="{073466DD-ADE0-4186-83FC-1E109222B2F3}" type="presParOf" srcId="{0505C155-B96D-4BCE-B5D9-0F005E5942AC}" destId="{D577B433-D5D2-4F1F-AE45-AB5D2570AE6B}" srcOrd="0" destOrd="0" presId="urn:microsoft.com/office/officeart/2005/8/layout/hierarchy3"/>
    <dgm:cxn modelId="{D85E3498-6066-4B66-B326-D173A669ABFB}" type="presParOf" srcId="{0505C155-B96D-4BCE-B5D9-0F005E5942AC}" destId="{ABD15DBE-FF95-4380-8CD4-B37E5CC3FB43}" srcOrd="1" destOrd="0" presId="urn:microsoft.com/office/officeart/2005/8/layout/hierarchy3"/>
    <dgm:cxn modelId="{CBFC21D1-0ECA-4137-B105-337EBAD4497A}" type="presParOf" srcId="{0505C155-B96D-4BCE-B5D9-0F005E5942AC}" destId="{3891FC22-7ECA-4050-BF48-7AE867B2F3F0}" srcOrd="2" destOrd="0" presId="urn:microsoft.com/office/officeart/2005/8/layout/hierarchy3"/>
    <dgm:cxn modelId="{8853632F-837C-438D-90A7-942B6F933ED1}" type="presParOf" srcId="{0505C155-B96D-4BCE-B5D9-0F005E5942AC}" destId="{5F5F95E6-1C02-469D-9E50-9D0FF58C651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26DEB-5575-4589-86CF-831EB5DAFE46}">
      <dsp:nvSpPr>
        <dsp:cNvPr id="0" name=""/>
        <dsp:cNvSpPr/>
      </dsp:nvSpPr>
      <dsp:spPr>
        <a:xfrm>
          <a:off x="54097" y="680"/>
          <a:ext cx="3412667" cy="811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i="0" kern="1200" dirty="0" smtClean="0">
              <a:latin typeface="Arial" pitchFamily="34" charset="0"/>
              <a:cs typeface="Arial" pitchFamily="34" charset="0"/>
            </a:rPr>
            <a:t>Geleneksel Yaklaşım</a:t>
          </a:r>
          <a:r>
            <a:rPr lang="tr-TR" sz="2700" b="1" i="0" kern="1200" dirty="0" smtClean="0"/>
            <a:t> </a:t>
          </a:r>
          <a:endParaRPr lang="tr-TR" sz="2700" kern="1200" dirty="0"/>
        </a:p>
      </dsp:txBody>
      <dsp:txXfrm>
        <a:off x="54097" y="680"/>
        <a:ext cx="3412667" cy="811519"/>
      </dsp:txXfrm>
    </dsp:sp>
    <dsp:sp modelId="{F146DF91-397D-4372-BEC7-C7A401981704}">
      <dsp:nvSpPr>
        <dsp:cNvPr id="0" name=""/>
        <dsp:cNvSpPr/>
      </dsp:nvSpPr>
      <dsp:spPr>
        <a:xfrm>
          <a:off x="395364" y="812199"/>
          <a:ext cx="341266" cy="117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463"/>
              </a:lnTo>
              <a:lnTo>
                <a:pt x="341266" y="1170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91A63-F0A9-4D38-B7F9-AF52503217FC}">
      <dsp:nvSpPr>
        <dsp:cNvPr id="0" name=""/>
        <dsp:cNvSpPr/>
      </dsp:nvSpPr>
      <dsp:spPr>
        <a:xfrm>
          <a:off x="736631" y="1230266"/>
          <a:ext cx="2675631" cy="1504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Temin kaynakları Yan sanayi;</a:t>
          </a:r>
          <a:endParaRPr lang="tr-TR" sz="16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>
              <a:latin typeface="Arial" pitchFamily="34" charset="0"/>
              <a:cs typeface="Arial" pitchFamily="34" charset="0"/>
            </a:rPr>
            <a:t>Çok,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>
              <a:latin typeface="Arial" pitchFamily="34" charset="0"/>
              <a:cs typeface="Arial" pitchFamily="34" charset="0"/>
            </a:rPr>
            <a:t>Uzak / dağınık, 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Sabit sipariş 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736631" y="1230266"/>
        <a:ext cx="2675631" cy="1504791"/>
      </dsp:txXfrm>
    </dsp:sp>
    <dsp:sp modelId="{FB380FF7-EA2D-46BE-B0AA-5B3989BD2DAF}">
      <dsp:nvSpPr>
        <dsp:cNvPr id="0" name=""/>
        <dsp:cNvSpPr/>
      </dsp:nvSpPr>
      <dsp:spPr>
        <a:xfrm>
          <a:off x="395364" y="812199"/>
          <a:ext cx="341266" cy="302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7159"/>
              </a:lnTo>
              <a:lnTo>
                <a:pt x="341266" y="3027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15943-58B9-4243-B450-F28DF4DD6653}">
      <dsp:nvSpPr>
        <dsp:cNvPr id="0" name=""/>
        <dsp:cNvSpPr/>
      </dsp:nvSpPr>
      <dsp:spPr>
        <a:xfrm>
          <a:off x="736631" y="3153125"/>
          <a:ext cx="3106595" cy="1372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İmalat personeli-yönetim;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Makinelerin boş 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Tek makine operatör, 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Üretilebilenin en fazlası,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Karmaşık kontroller 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736631" y="3153125"/>
        <a:ext cx="3106595" cy="1372465"/>
      </dsp:txXfrm>
    </dsp:sp>
    <dsp:sp modelId="{0ECF9E51-A076-4C59-94EE-F9FD2036602D}">
      <dsp:nvSpPr>
        <dsp:cNvPr id="0" name=""/>
        <dsp:cNvSpPr/>
      </dsp:nvSpPr>
      <dsp:spPr>
        <a:xfrm>
          <a:off x="395364" y="812199"/>
          <a:ext cx="341266" cy="4781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1939"/>
              </a:lnTo>
              <a:lnTo>
                <a:pt x="341266" y="478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47FF9-6FBE-4A35-B531-5F9FA04C3109}">
      <dsp:nvSpPr>
        <dsp:cNvPr id="0" name=""/>
        <dsp:cNvSpPr/>
      </dsp:nvSpPr>
      <dsp:spPr>
        <a:xfrm>
          <a:off x="736631" y="4943658"/>
          <a:ext cx="2675631" cy="1300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Teslimat;</a:t>
          </a:r>
          <a:endParaRPr lang="tr-TR" sz="16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Siparişe göre teslimat 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Haftalık / aylık partiler, 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Giriş kalite kontrolü 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Depo / ambarda stoklama 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736631" y="4943658"/>
        <a:ext cx="2675631" cy="1300958"/>
      </dsp:txXfrm>
    </dsp:sp>
    <dsp:sp modelId="{51F1008A-2A2A-4D83-BC77-F291B7635E7B}">
      <dsp:nvSpPr>
        <dsp:cNvPr id="0" name=""/>
        <dsp:cNvSpPr/>
      </dsp:nvSpPr>
      <dsp:spPr>
        <a:xfrm>
          <a:off x="4302900" y="680"/>
          <a:ext cx="3344539" cy="709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i="0" kern="1200" dirty="0" smtClean="0">
              <a:latin typeface="Arial" pitchFamily="34" charset="0"/>
              <a:cs typeface="Arial" pitchFamily="34" charset="0"/>
            </a:rPr>
            <a:t>JIT Yaklaşımı</a:t>
          </a:r>
          <a:endParaRPr lang="tr-TR" sz="2400" kern="1200" dirty="0">
            <a:latin typeface="Arial" pitchFamily="34" charset="0"/>
            <a:cs typeface="Arial" pitchFamily="34" charset="0"/>
          </a:endParaRPr>
        </a:p>
      </dsp:txBody>
      <dsp:txXfrm>
        <a:off x="4302900" y="680"/>
        <a:ext cx="3344539" cy="709761"/>
      </dsp:txXfrm>
    </dsp:sp>
    <dsp:sp modelId="{D577B433-D5D2-4F1F-AE45-AB5D2570AE6B}">
      <dsp:nvSpPr>
        <dsp:cNvPr id="0" name=""/>
        <dsp:cNvSpPr/>
      </dsp:nvSpPr>
      <dsp:spPr>
        <a:xfrm>
          <a:off x="4637354" y="710441"/>
          <a:ext cx="334453" cy="115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05"/>
              </a:lnTo>
              <a:lnTo>
                <a:pt x="334453" y="1155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15DBE-FF95-4380-8CD4-B37E5CC3FB43}">
      <dsp:nvSpPr>
        <dsp:cNvPr id="0" name=""/>
        <dsp:cNvSpPr/>
      </dsp:nvSpPr>
      <dsp:spPr>
        <a:xfrm>
          <a:off x="4971808" y="1128508"/>
          <a:ext cx="2670949" cy="147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Temin kaynakları Yan sanayi;</a:t>
          </a:r>
          <a:endParaRPr lang="tr-TR" sz="16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Az / Tek,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Yakın / birleştirilmiş operasyon,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Uzun dönemli ilişkiler.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4971808" y="1128508"/>
        <a:ext cx="2670949" cy="1475276"/>
      </dsp:txXfrm>
    </dsp:sp>
    <dsp:sp modelId="{3891FC22-7ECA-4050-BF48-7AE867B2F3F0}">
      <dsp:nvSpPr>
        <dsp:cNvPr id="0" name=""/>
        <dsp:cNvSpPr/>
      </dsp:nvSpPr>
      <dsp:spPr>
        <a:xfrm>
          <a:off x="4637354" y="710441"/>
          <a:ext cx="334453" cy="308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862"/>
              </a:lnTo>
              <a:lnTo>
                <a:pt x="334453" y="30828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F95E6-1C02-469D-9E50-9D0FF58C6511}">
      <dsp:nvSpPr>
        <dsp:cNvPr id="0" name=""/>
        <dsp:cNvSpPr/>
      </dsp:nvSpPr>
      <dsp:spPr>
        <a:xfrm>
          <a:off x="4971808" y="3021852"/>
          <a:ext cx="2678949" cy="1542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İmalat personeli-yönetim;</a:t>
          </a:r>
          <a:endParaRPr lang="tr-TR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Makinelerin hazır kalmaması bekletilmesi,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Çok makine operatör,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Gerektiği kadar üretim,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Açık yönetim 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4971808" y="3021852"/>
        <a:ext cx="2678949" cy="1542902"/>
      </dsp:txXfrm>
    </dsp:sp>
    <dsp:sp modelId="{9BB3DD17-EDE7-48E1-A797-0FFEC53D76C0}">
      <dsp:nvSpPr>
        <dsp:cNvPr id="0" name=""/>
        <dsp:cNvSpPr/>
      </dsp:nvSpPr>
      <dsp:spPr>
        <a:xfrm>
          <a:off x="4637354" y="710441"/>
          <a:ext cx="303068" cy="4949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9662"/>
              </a:lnTo>
              <a:lnTo>
                <a:pt x="303068" y="4949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B0BE9-3CC6-49B7-908A-D6BF941CCC82}">
      <dsp:nvSpPr>
        <dsp:cNvPr id="0" name=""/>
        <dsp:cNvSpPr/>
      </dsp:nvSpPr>
      <dsp:spPr>
        <a:xfrm>
          <a:off x="4940423" y="4983503"/>
          <a:ext cx="2675631" cy="135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Teslimat;</a:t>
          </a:r>
          <a:endParaRPr lang="tr-TR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Gerektiğinde teslimat,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Az ve sık (günlük / saatlik),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Giriş kalite kontrolü yok,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Kullanım noktasına teslim.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4940423" y="4983503"/>
        <a:ext cx="2675631" cy="1353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26DEB-5575-4589-86CF-831EB5DAFE46}">
      <dsp:nvSpPr>
        <dsp:cNvPr id="0" name=""/>
        <dsp:cNvSpPr/>
      </dsp:nvSpPr>
      <dsp:spPr>
        <a:xfrm>
          <a:off x="2826" y="288029"/>
          <a:ext cx="3458733" cy="542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i="0" kern="1200" dirty="0" smtClean="0">
              <a:latin typeface="Arial" pitchFamily="34" charset="0"/>
              <a:cs typeface="Arial" pitchFamily="34" charset="0"/>
            </a:rPr>
            <a:t>Geleneksel Yaklaşım</a:t>
          </a:r>
          <a:r>
            <a:rPr lang="tr-TR" sz="2700" b="1" i="0" kern="1200" dirty="0" smtClean="0"/>
            <a:t> </a:t>
          </a:r>
          <a:endParaRPr lang="tr-TR" sz="2700" kern="1200" dirty="0"/>
        </a:p>
      </dsp:txBody>
      <dsp:txXfrm>
        <a:off x="2826" y="288029"/>
        <a:ext cx="3458733" cy="542366"/>
      </dsp:txXfrm>
    </dsp:sp>
    <dsp:sp modelId="{F146DF91-397D-4372-BEC7-C7A401981704}">
      <dsp:nvSpPr>
        <dsp:cNvPr id="0" name=""/>
        <dsp:cNvSpPr/>
      </dsp:nvSpPr>
      <dsp:spPr>
        <a:xfrm>
          <a:off x="348700" y="830396"/>
          <a:ext cx="345873" cy="1496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096"/>
              </a:lnTo>
              <a:lnTo>
                <a:pt x="345873" y="14960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91A63-F0A9-4D38-B7F9-AF52503217FC}">
      <dsp:nvSpPr>
        <dsp:cNvPr id="0" name=""/>
        <dsp:cNvSpPr/>
      </dsp:nvSpPr>
      <dsp:spPr>
        <a:xfrm>
          <a:off x="694573" y="1254107"/>
          <a:ext cx="2667872" cy="2144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İmalat hattı;</a:t>
          </a:r>
          <a:endParaRPr lang="tr-TR" sz="16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Malzemeyi itme/ çizelgeleme 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Sabit tesis yerleşimi,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Büyük partiler,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Yüksek ara stok 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Problemin geliştirilmesi,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Son operasyonun kontrolü,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Karmaşık üretim kontrolü 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694573" y="1254107"/>
        <a:ext cx="2667872" cy="2144772"/>
      </dsp:txXfrm>
    </dsp:sp>
    <dsp:sp modelId="{FB380FF7-EA2D-46BE-B0AA-5B3989BD2DAF}">
      <dsp:nvSpPr>
        <dsp:cNvPr id="0" name=""/>
        <dsp:cNvSpPr/>
      </dsp:nvSpPr>
      <dsp:spPr>
        <a:xfrm>
          <a:off x="348700" y="830396"/>
          <a:ext cx="345873" cy="3687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7689"/>
              </a:lnTo>
              <a:lnTo>
                <a:pt x="345873" y="36876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15943-58B9-4243-B450-F28DF4DD6653}">
      <dsp:nvSpPr>
        <dsp:cNvPr id="0" name=""/>
        <dsp:cNvSpPr/>
      </dsp:nvSpPr>
      <dsp:spPr>
        <a:xfrm>
          <a:off x="694573" y="3822590"/>
          <a:ext cx="3148529" cy="1390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Kalite;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Kabul edilebilir kalite düzeyi,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Kalite güvenliği,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Kontrol edenin sorumluluğu,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Giriş kontrol ve onayı.</a:t>
          </a:r>
        </a:p>
      </dsp:txBody>
      <dsp:txXfrm>
        <a:off x="694573" y="3822590"/>
        <a:ext cx="3148529" cy="1390991"/>
      </dsp:txXfrm>
    </dsp:sp>
    <dsp:sp modelId="{51F1008A-2A2A-4D83-BC77-F291B7635E7B}">
      <dsp:nvSpPr>
        <dsp:cNvPr id="0" name=""/>
        <dsp:cNvSpPr/>
      </dsp:nvSpPr>
      <dsp:spPr>
        <a:xfrm>
          <a:off x="4308981" y="288029"/>
          <a:ext cx="3389685" cy="509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i="0" kern="1200" dirty="0" smtClean="0">
              <a:latin typeface="Arial" pitchFamily="34" charset="0"/>
              <a:cs typeface="Arial" pitchFamily="34" charset="0"/>
            </a:rPr>
            <a:t>JIT Yaklaşımı</a:t>
          </a:r>
          <a:endParaRPr lang="tr-TR" sz="2400" kern="1200" dirty="0">
            <a:latin typeface="Arial" pitchFamily="34" charset="0"/>
            <a:cs typeface="Arial" pitchFamily="34" charset="0"/>
          </a:endParaRPr>
        </a:p>
      </dsp:txBody>
      <dsp:txXfrm>
        <a:off x="4308981" y="288029"/>
        <a:ext cx="3389685" cy="509401"/>
      </dsp:txXfrm>
    </dsp:sp>
    <dsp:sp modelId="{D577B433-D5D2-4F1F-AE45-AB5D2570AE6B}">
      <dsp:nvSpPr>
        <dsp:cNvPr id="0" name=""/>
        <dsp:cNvSpPr/>
      </dsp:nvSpPr>
      <dsp:spPr>
        <a:xfrm>
          <a:off x="4647949" y="797431"/>
          <a:ext cx="320609" cy="1493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808"/>
              </a:lnTo>
              <a:lnTo>
                <a:pt x="320609" y="1493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15DBE-FF95-4380-8CD4-B37E5CC3FB43}">
      <dsp:nvSpPr>
        <dsp:cNvPr id="0" name=""/>
        <dsp:cNvSpPr/>
      </dsp:nvSpPr>
      <dsp:spPr>
        <a:xfrm>
          <a:off x="4968559" y="1238802"/>
          <a:ext cx="2707002" cy="2104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İmalat hattı;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Malzemeyi gerektiği zaman çekme,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Esnek tesis yerleşimi,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Daha küçük partiler,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Az ara stok,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Problemin tespiti ve çözümü,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Her operasyonda kontrol,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Basit üretim kontrolü .</a:t>
          </a:r>
        </a:p>
      </dsp:txBody>
      <dsp:txXfrm>
        <a:off x="4968559" y="1238802"/>
        <a:ext cx="2707002" cy="2104875"/>
      </dsp:txXfrm>
    </dsp:sp>
    <dsp:sp modelId="{3891FC22-7ECA-4050-BF48-7AE867B2F3F0}">
      <dsp:nvSpPr>
        <dsp:cNvPr id="0" name=""/>
        <dsp:cNvSpPr/>
      </dsp:nvSpPr>
      <dsp:spPr>
        <a:xfrm>
          <a:off x="4647949" y="797431"/>
          <a:ext cx="338968" cy="384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9741"/>
              </a:lnTo>
              <a:lnTo>
                <a:pt x="338968" y="3849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F95E6-1C02-469D-9E50-9D0FF58C6511}">
      <dsp:nvSpPr>
        <dsp:cNvPr id="0" name=""/>
        <dsp:cNvSpPr/>
      </dsp:nvSpPr>
      <dsp:spPr>
        <a:xfrm>
          <a:off x="4986918" y="3749728"/>
          <a:ext cx="2715110" cy="1794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0" i="0" kern="1200" dirty="0" smtClean="0">
              <a:latin typeface="Arial" pitchFamily="34" charset="0"/>
              <a:cs typeface="Arial" pitchFamily="34" charset="0"/>
            </a:rPr>
            <a:t>Kalite;</a:t>
          </a:r>
          <a:endParaRPr lang="tr-TR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Sıfır hata kalite düzeyi,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Kişisel kontrol / operatörün sorumluluğu,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Hatanın yapıldığı noktada giderilmesi,</a:t>
          </a:r>
          <a:endParaRPr lang="tr-TR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b="0" i="0" kern="1200" dirty="0" smtClean="0">
              <a:latin typeface="Arial" pitchFamily="34" charset="0"/>
              <a:cs typeface="Arial" pitchFamily="34" charset="0"/>
            </a:rPr>
            <a:t>Yan sanayi sertifikasyonu .</a:t>
          </a:r>
          <a:endParaRPr lang="tr-TR" sz="1400" kern="1200" dirty="0">
            <a:latin typeface="Arial" pitchFamily="34" charset="0"/>
            <a:cs typeface="Arial" pitchFamily="34" charset="0"/>
          </a:endParaRPr>
        </a:p>
      </dsp:txBody>
      <dsp:txXfrm>
        <a:off x="4986918" y="3749728"/>
        <a:ext cx="2715110" cy="1794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DDF70E8-FED3-4F77-9556-73142FAE3C63}" type="datetimeFigureOut">
              <a:rPr lang="tr-TR" smtClean="0"/>
              <a:pPr/>
              <a:t>03.05.2012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997E02-90DF-4BAA-BB7B-41E61C179E6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split orient="vert" dir="in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331640" y="1916832"/>
            <a:ext cx="7406640" cy="1472184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   JUST IN TIME – TAM ZAMANINDA</a:t>
            </a:r>
            <a:endParaRPr lang="tr-T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tr-TR" b="1" i="1" dirty="0" smtClean="0"/>
              <a:t>ALİ GÖKHAN ÖZATA</a:t>
            </a:r>
          </a:p>
          <a:p>
            <a:pPr algn="ctr">
              <a:buNone/>
            </a:pPr>
            <a:r>
              <a:rPr lang="tr-TR" b="1" i="1" dirty="0" smtClean="0"/>
              <a:t>20994516</a:t>
            </a:r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b="1" i="1" dirty="0" smtClean="0"/>
              <a:t>DİNLEDİĞİNİZ İÇİN TEŞEKKÜRLER...</a:t>
            </a:r>
            <a:endParaRPr lang="tr-TR" b="1" i="1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Tam Zamanında Üretim(JIT)</a:t>
            </a:r>
            <a:endParaRPr lang="tr-T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03648" y="1484784"/>
            <a:ext cx="7498080" cy="4800600"/>
          </a:xfrm>
        </p:spPr>
        <p:txBody>
          <a:bodyPr>
            <a:normAutofit/>
          </a:bodyPr>
          <a:lstStyle/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İsrafı ortadan kaldırmak,</a:t>
            </a: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Ürünleri istenilen zamanda, istenilen miktarda ve kalitede üretmek,</a:t>
            </a: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Doğru yere nakletmek prensibine dayanır.</a:t>
            </a: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Tam zamanında üretimi uygulayan işletmenin başarılı olmasının en temel noktası; arz miktarının ve zamanın doğru tayin edilmesidir.</a:t>
            </a:r>
          </a:p>
          <a:p>
            <a:endParaRPr lang="tr-TR" dirty="0"/>
          </a:p>
        </p:txBody>
      </p:sp>
      <p:pic>
        <p:nvPicPr>
          <p:cNvPr id="4" name="3 Resim" descr="picture_just_in_ti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9" y="404664"/>
            <a:ext cx="2088232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Tam Zamanında Üretimin İlkeleri</a:t>
            </a:r>
            <a:endParaRPr lang="tr-T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Her üretim birimi, hem müşteri, hem sunucudur.</a:t>
            </a:r>
          </a:p>
          <a:p>
            <a:pPr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Müşteriler ve sunucular, üretim sürecinin uzantısıdır.</a:t>
            </a:r>
          </a:p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Sürekli olarak basite giden yollar aranmalıdır.</a:t>
            </a:r>
          </a:p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Problemi çözmek yerine, önlemek gerekir.</a:t>
            </a:r>
          </a:p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Malzeme, yarı mamul, mamul, ihtiyaç duyulduğu anda ( tam zamanında ) üretilir ya da </a:t>
            </a:r>
            <a:r>
              <a:rPr lang="tr-TR" sz="2400" smtClean="0">
                <a:latin typeface="Arial" pitchFamily="34" charset="0"/>
                <a:cs typeface="Arial" pitchFamily="34" charset="0"/>
              </a:rPr>
              <a:t>elde </a:t>
            </a:r>
            <a:r>
              <a:rPr lang="tr-TR" sz="2400" smtClean="0">
                <a:latin typeface="Arial" pitchFamily="34" charset="0"/>
                <a:cs typeface="Arial" pitchFamily="34" charset="0"/>
              </a:rPr>
              <a:t>edilir.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Tam Zamanında Üretimin Aşamaları</a:t>
            </a:r>
            <a:endParaRPr lang="tr-T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>
                <a:latin typeface="Arial" pitchFamily="34" charset="0"/>
                <a:cs typeface="Arial" pitchFamily="34" charset="0"/>
              </a:rPr>
              <a:t>   Tam zamanında üretim ( JIT ) sisteminde hammadde girişinden, ürün oluşumu ve çıkışına kadar geçen süre beş aşamadan meydana gelmektedir.</a:t>
            </a:r>
          </a:p>
          <a:p>
            <a:pPr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1-İşleme süresi: 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Ürünün üzerinde çalışıldığı süre.</a:t>
            </a:r>
          </a:p>
          <a:p>
            <a:pPr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2-Kontrol süresi: 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Ürünün istenilen kalitede bulunması, eğer bu seviyede değilse, istenilen kaliteye gelinceye kadar yapılan çalışmalar için harcanan süre.</a:t>
            </a:r>
          </a:p>
          <a:p>
            <a:pPr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3-Taşıma süresi: 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Ürünün bir yerden diğer yere taşınması için geçen süre.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Tam Zamanında Üretimin Aşamaları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4-Bekleme süresi: 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Ürünün, işlem görme, taşıma, kontrol gibi unsurlar için beklediği süredir.</a:t>
            </a:r>
          </a:p>
          <a:p>
            <a:pPr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5-Depolama süresi: 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Yarı mamul ve mamullerin işlem görme ve veya sevk edilme için stok kapsamına alınıp bekletildiği süredir.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4" name="3 Resim" descr="jiten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3501008"/>
            <a:ext cx="5184576" cy="309634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threePt" dir="t"/>
          </a:scene3d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Tam Zamanında Üretimin Aşamaları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Bu aşamalardan sadece işlem süresi ürünün değerini arttıran ve bununla ilgili çalışmaları kapsayan basamaktır. Diğer dördü maliyeti arttırır. </a:t>
            </a:r>
          </a:p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Bu nedenle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JIT’in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hedefi, işleme süresi dışındaki süreleri kaldırarak, maliyeti düşürmektedir. </a:t>
            </a:r>
          </a:p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Bu nedenle sıfır stok, sıfır makine ayarlama zamanı, sıfır temin zamanı ve sıfır malzeme taşıma üzerinde durulur.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1259632" y="260648"/>
          <a:ext cx="7704856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/>
          </p:cNvGraphicFramePr>
          <p:nvPr/>
        </p:nvGraphicFramePr>
        <p:xfrm>
          <a:off x="1187624" y="188640"/>
          <a:ext cx="7704856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Toyota’da JIT Anlayışı</a:t>
            </a:r>
            <a:endParaRPr lang="tr-T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Toyota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Production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System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, tüm üretim eylemlerini gerçek piyasa talebine göre ayarlayarak, müşterilerin gereksinimlerini etkin ve hızlı bir şekilde karşılar.</a:t>
            </a: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TPS müşteri siparişleriyle başlar ve bitmiş ürünlerin zamanında teslimiyle sonuçlanır. </a:t>
            </a:r>
          </a:p>
          <a:p>
            <a:r>
              <a:rPr lang="tr-TR" sz="2400" dirty="0" smtClean="0">
                <a:latin typeface="Arial" pitchFamily="34" charset="0"/>
                <a:cs typeface="Arial" pitchFamily="34" charset="0"/>
              </a:rPr>
              <a:t>Hassas olarak ayarlanmış bir montaj işlemleri dizisine dayanır ve öğeleri sadece tam olarak gereken miktarda kullanır. Biz buna tam zamanında (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Just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-in-Time) üretim diyoruz.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4" name="3 Resim" descr="toyot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5157192"/>
            <a:ext cx="5040560" cy="1556792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</TotalTime>
  <Words>552</Words>
  <Application>Microsoft Office PowerPoint</Application>
  <PresentationFormat>Ekran Gösterisi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Gündönümü</vt:lpstr>
      <vt:lpstr>   JUST IN TIME – TAM ZAMANINDA</vt:lpstr>
      <vt:lpstr>Tam Zamanında Üretim(JIT)</vt:lpstr>
      <vt:lpstr>Tam Zamanında Üretimin İlkeleri</vt:lpstr>
      <vt:lpstr>Tam Zamanında Üretimin Aşamaları</vt:lpstr>
      <vt:lpstr>Tam Zamanında Üretimin Aşamaları</vt:lpstr>
      <vt:lpstr>Tam Zamanında Üretimin Aşamaları</vt:lpstr>
      <vt:lpstr>Slayt 7</vt:lpstr>
      <vt:lpstr>Slayt 8</vt:lpstr>
      <vt:lpstr>Toyota’da JIT Anlayışı</vt:lpstr>
      <vt:lpstr>Slayt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JUST İN TİME – TAM ZAMANINDA</dc:title>
  <dc:creator>sony</dc:creator>
  <cp:lastModifiedBy>Beril</cp:lastModifiedBy>
  <cp:revision>33</cp:revision>
  <dcterms:created xsi:type="dcterms:W3CDTF">2012-03-18T21:59:33Z</dcterms:created>
  <dcterms:modified xsi:type="dcterms:W3CDTF">2012-05-03T11:20:32Z</dcterms:modified>
</cp:coreProperties>
</file>