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7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679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6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598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30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90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53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23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18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30DC-C751-43DF-ADBB-F680B7403E34}" type="datetimeFigureOut">
              <a:rPr lang="tr-TR" smtClean="0"/>
              <a:t>18.09.2013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9008-1F65-48FF-AD56-0FC67BD132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0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576263"/>
            <a:ext cx="85439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77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Ekran Gösterisi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PowerPoint Sunusu</vt:lpstr>
    </vt:vector>
  </TitlesOfParts>
  <Company>a-tel.com.tr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Gulin Arkun</dc:creator>
  <cp:lastModifiedBy>Gulin Arkun</cp:lastModifiedBy>
  <cp:revision>1</cp:revision>
  <dcterms:created xsi:type="dcterms:W3CDTF">2013-09-18T12:37:39Z</dcterms:created>
  <dcterms:modified xsi:type="dcterms:W3CDTF">2013-09-18T12:37:55Z</dcterms:modified>
</cp:coreProperties>
</file>