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6"/>
  </p:notesMasterIdLst>
  <p:sldIdLst>
    <p:sldId id="256" r:id="rId2"/>
    <p:sldId id="257" r:id="rId3"/>
    <p:sldId id="259" r:id="rId4"/>
    <p:sldId id="260" r:id="rId5"/>
    <p:sldId id="261" r:id="rId6"/>
    <p:sldId id="286" r:id="rId7"/>
    <p:sldId id="285" r:id="rId8"/>
    <p:sldId id="263" r:id="rId9"/>
    <p:sldId id="267" r:id="rId10"/>
    <p:sldId id="268" r:id="rId11"/>
    <p:sldId id="269" r:id="rId12"/>
    <p:sldId id="270" r:id="rId13"/>
    <p:sldId id="271" r:id="rId14"/>
    <p:sldId id="272" r:id="rId15"/>
    <p:sldId id="273" r:id="rId16"/>
    <p:sldId id="274" r:id="rId17"/>
    <p:sldId id="275" r:id="rId18"/>
    <p:sldId id="276" r:id="rId19"/>
    <p:sldId id="282" r:id="rId20"/>
    <p:sldId id="278" r:id="rId21"/>
    <p:sldId id="280" r:id="rId22"/>
    <p:sldId id="279" r:id="rId23"/>
    <p:sldId id="264"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28C257-A97C-7D9B-0F5E-E6B071E2ED6F}" name="Marlanda Mar" initials="MM" userId="5bf9b7b17e9def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558F1-D73A-4448-BBF5-9595593A0557}" v="1108" dt="2023-03-31T05:24:31.252"/>
    <p1510:client id="{9073BCBC-A63C-46FF-BD4D-6F66F8B511E2}" v="1461" dt="2023-03-28T09:46:30.281"/>
    <p1510:client id="{C459AA5A-2326-4220-BF6A-D64D3C507133}" v="1" dt="2023-03-28T09:49:04.687"/>
    <p1510:client id="{F44E1F45-6DA6-4F70-9D43-16C65FB5B4E2}" v="1114" dt="2023-03-28T11:06:2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6E9E92-FD83-4399-801C-9E7C8D12D9B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D4A9FBC-78C9-4991-ADD1-5D9284CFF4BF}">
      <dgm:prSet/>
      <dgm:spPr/>
      <dgm:t>
        <a:bodyPr/>
        <a:lstStyle/>
        <a:p>
          <a:pPr rtl="0"/>
          <a:r>
            <a:rPr lang="en-GB" b="1" u="none" dirty="0">
              <a:latin typeface="Calibri Light"/>
              <a:cs typeface="Calibri"/>
            </a:rPr>
            <a:t>Affordability:</a:t>
          </a:r>
          <a:r>
            <a:rPr lang="en-GB" b="0" dirty="0">
              <a:latin typeface="Calibri Light"/>
              <a:cs typeface="Calibri"/>
            </a:rPr>
            <a:t>  pet products and services can be expensive and inaccessible to many pet owners, particularly those with lower incomes. </a:t>
          </a:r>
        </a:p>
      </dgm:t>
    </dgm:pt>
    <dgm:pt modelId="{1B621FCA-9890-4EDC-B0F5-879C07E955F8}" type="parTrans" cxnId="{0C123758-E052-4656-88C7-C211CFE0D631}">
      <dgm:prSet/>
      <dgm:spPr/>
      <dgm:t>
        <a:bodyPr/>
        <a:lstStyle/>
        <a:p>
          <a:endParaRPr lang="en-US"/>
        </a:p>
      </dgm:t>
    </dgm:pt>
    <dgm:pt modelId="{C868D6AB-DB32-4E95-9941-BF68C47C435D}" type="sibTrans" cxnId="{0C123758-E052-4656-88C7-C211CFE0D631}">
      <dgm:prSet/>
      <dgm:spPr/>
      <dgm:t>
        <a:bodyPr/>
        <a:lstStyle/>
        <a:p>
          <a:endParaRPr lang="en-US"/>
        </a:p>
      </dgm:t>
    </dgm:pt>
    <dgm:pt modelId="{FAA6476C-7D77-4867-B95D-19A359D7A269}">
      <dgm:prSet phldr="0"/>
      <dgm:spPr/>
      <dgm:t>
        <a:bodyPr/>
        <a:lstStyle/>
        <a:p>
          <a:pPr rtl="0"/>
          <a:r>
            <a:rPr lang="en-GB" b="1" dirty="0">
              <a:latin typeface="Calibri"/>
              <a:cs typeface="Calibri"/>
            </a:rPr>
            <a:t> </a:t>
          </a:r>
          <a:r>
            <a:rPr lang="en-GB" b="1" dirty="0">
              <a:latin typeface="Calibri Light"/>
              <a:cs typeface="Calibri"/>
            </a:rPr>
            <a:t>Space: </a:t>
          </a:r>
          <a:r>
            <a:rPr lang="en-GB" b="0" dirty="0">
              <a:latin typeface="Calibri Light"/>
              <a:cs typeface="Calibri"/>
            </a:rPr>
            <a:t>less physical space wastage if information is stored on a server or database</a:t>
          </a:r>
        </a:p>
      </dgm:t>
    </dgm:pt>
    <dgm:pt modelId="{B4915E44-8492-429F-AF24-F531E537B667}" type="parTrans" cxnId="{66C60602-59D2-4F30-9D2E-7D14CDB9B03E}">
      <dgm:prSet/>
      <dgm:spPr/>
    </dgm:pt>
    <dgm:pt modelId="{181DA855-795D-450D-AF73-526D5576ACE8}" type="sibTrans" cxnId="{66C60602-59D2-4F30-9D2E-7D14CDB9B03E}">
      <dgm:prSet/>
      <dgm:spPr/>
      <dgm:t>
        <a:bodyPr/>
        <a:lstStyle/>
        <a:p>
          <a:endParaRPr lang="en-US"/>
        </a:p>
      </dgm:t>
    </dgm:pt>
    <dgm:pt modelId="{E6286F40-736C-4E8F-BD26-FED9AF513D29}">
      <dgm:prSet phldr="0"/>
      <dgm:spPr/>
      <dgm:t>
        <a:bodyPr/>
        <a:lstStyle/>
        <a:p>
          <a:r>
            <a:rPr lang="en-US" b="1" dirty="0">
              <a:latin typeface="Calibri"/>
              <a:cs typeface="Calibri"/>
            </a:rPr>
            <a:t>WHY THE PROBLEM IS VALUABLE TO ADDRESS?</a:t>
          </a:r>
        </a:p>
      </dgm:t>
    </dgm:pt>
    <dgm:pt modelId="{3D5105CE-F925-4985-8E0B-3BCA5BDF8A5D}" type="parTrans" cxnId="{6F675C60-1C6B-49FF-8D3A-9C34EF91B09F}">
      <dgm:prSet/>
      <dgm:spPr/>
    </dgm:pt>
    <dgm:pt modelId="{F637CFA1-BD52-420E-A059-324E835ED0A0}" type="sibTrans" cxnId="{6F675C60-1C6B-49FF-8D3A-9C34EF91B09F}">
      <dgm:prSet/>
      <dgm:spPr/>
      <dgm:t>
        <a:bodyPr/>
        <a:lstStyle/>
        <a:p>
          <a:endParaRPr lang="en-US"/>
        </a:p>
      </dgm:t>
    </dgm:pt>
    <dgm:pt modelId="{BD44940E-6504-40AB-874A-045A5BA45C39}">
      <dgm:prSet phldr="0"/>
      <dgm:spPr/>
      <dgm:t>
        <a:bodyPr/>
        <a:lstStyle/>
        <a:p>
          <a:pPr rtl="0"/>
          <a:r>
            <a:rPr lang="en-US" b="1" dirty="0">
              <a:latin typeface="Calibri Light"/>
              <a:cs typeface="Calibri"/>
            </a:rPr>
            <a:t>Durability and Sustainability:</a:t>
          </a:r>
          <a:r>
            <a:rPr lang="en-US" dirty="0">
              <a:latin typeface="Calibri Light"/>
              <a:cs typeface="Calibri"/>
            </a:rPr>
            <a:t> digital storage can be stored and backed up in multiple locations and is more environmentally friendly than paper storage.</a:t>
          </a:r>
        </a:p>
      </dgm:t>
    </dgm:pt>
    <dgm:pt modelId="{7E06C498-84C0-4BD3-8043-FF4B7F2C0B48}" type="parTrans" cxnId="{4653FC61-C355-478D-B874-4998B27CD2A9}">
      <dgm:prSet/>
      <dgm:spPr/>
    </dgm:pt>
    <dgm:pt modelId="{FF37650E-9324-4388-B679-8AD70E4A7EF0}" type="sibTrans" cxnId="{4653FC61-C355-478D-B874-4998B27CD2A9}">
      <dgm:prSet/>
      <dgm:spPr/>
    </dgm:pt>
    <dgm:pt modelId="{D086CFFE-CD3E-495A-8C8A-1D51F04E684F}">
      <dgm:prSet phldr="0"/>
      <dgm:spPr/>
      <dgm:t>
        <a:bodyPr/>
        <a:lstStyle/>
        <a:p>
          <a:pPr rtl="0"/>
          <a:r>
            <a:rPr lang="en-GB" b="1" u="none" dirty="0">
              <a:latin typeface="Calibri Light"/>
              <a:cs typeface="Calibri Light"/>
            </a:rPr>
            <a:t>Searchability: </a:t>
          </a:r>
          <a:r>
            <a:rPr lang="en-GB" b="0" u="none" dirty="0">
              <a:latin typeface="Calibri Light"/>
              <a:cs typeface="Calibri Light"/>
            </a:rPr>
            <a:t>data much more easily searched as well as faste</a:t>
          </a:r>
          <a:r>
            <a:rPr lang="en-GB" b="0" u="none" dirty="0"/>
            <a:t>r</a:t>
          </a:r>
          <a:r>
            <a:rPr lang="en-GB" b="0" u="none" dirty="0">
              <a:latin typeface="The Serif Hand"/>
            </a:rPr>
            <a:t>.</a:t>
          </a:r>
          <a:endParaRPr lang="en-GB" b="0" u="none" dirty="0"/>
        </a:p>
      </dgm:t>
    </dgm:pt>
    <dgm:pt modelId="{AD535E17-4F53-4E60-8E1A-23050A7AA592}" type="parTrans" cxnId="{F76B12B0-1C98-4075-B817-454D77E99FA2}">
      <dgm:prSet/>
      <dgm:spPr/>
    </dgm:pt>
    <dgm:pt modelId="{AEFA12C4-FF22-47F1-B32C-199D91E8B08B}" type="sibTrans" cxnId="{F76B12B0-1C98-4075-B817-454D77E99FA2}">
      <dgm:prSet/>
      <dgm:spPr/>
    </dgm:pt>
    <dgm:pt modelId="{E22D1A8F-5FF1-4113-AB3B-DEBF56867773}">
      <dgm:prSet phldr="0"/>
      <dgm:spPr/>
      <dgm:t>
        <a:bodyPr/>
        <a:lstStyle/>
        <a:p>
          <a:pPr rtl="0"/>
          <a:r>
            <a:rPr lang="en-GB" b="1" u="none" dirty="0">
              <a:latin typeface="Calibri Light"/>
              <a:cs typeface="Calibri Light"/>
            </a:rPr>
            <a:t>Accessibility:</a:t>
          </a:r>
          <a:r>
            <a:rPr lang="en-GB" b="0" u="none" dirty="0">
              <a:latin typeface="Calibri Light"/>
              <a:cs typeface="Calibri Light"/>
            </a:rPr>
            <a:t> digital information can be accessed anywhere</a:t>
          </a:r>
        </a:p>
      </dgm:t>
    </dgm:pt>
    <dgm:pt modelId="{485DDE73-1FA3-49ED-876D-990BD0A956D7}" type="parTrans" cxnId="{AF996918-739E-4726-A54C-C9C2D413CBA0}">
      <dgm:prSet/>
      <dgm:spPr/>
    </dgm:pt>
    <dgm:pt modelId="{4540CCE5-14D9-4700-B395-D9BDCD857383}" type="sibTrans" cxnId="{AF996918-739E-4726-A54C-C9C2D413CBA0}">
      <dgm:prSet/>
      <dgm:spPr/>
    </dgm:pt>
    <dgm:pt modelId="{3542BB4E-D9BC-49EA-8B71-CDF71627A3F2}" type="pres">
      <dgm:prSet presAssocID="{716E9E92-FD83-4399-801C-9E7C8D12D9B9}" presName="vert0" presStyleCnt="0">
        <dgm:presLayoutVars>
          <dgm:dir/>
          <dgm:animOne val="branch"/>
          <dgm:animLvl val="lvl"/>
        </dgm:presLayoutVars>
      </dgm:prSet>
      <dgm:spPr/>
    </dgm:pt>
    <dgm:pt modelId="{7BCDC17D-5A44-43F7-AAC3-9CF3F886BF69}" type="pres">
      <dgm:prSet presAssocID="{E6286F40-736C-4E8F-BD26-FED9AF513D29}" presName="thickLine" presStyleLbl="alignNode1" presStyleIdx="0" presStyleCnt="6"/>
      <dgm:spPr/>
    </dgm:pt>
    <dgm:pt modelId="{879E7FFD-9F49-4C03-9F15-C46FD906BEFA}" type="pres">
      <dgm:prSet presAssocID="{E6286F40-736C-4E8F-BD26-FED9AF513D29}" presName="horz1" presStyleCnt="0"/>
      <dgm:spPr/>
    </dgm:pt>
    <dgm:pt modelId="{0A09C9A7-494E-4472-BA84-CC6A6CA55101}" type="pres">
      <dgm:prSet presAssocID="{E6286F40-736C-4E8F-BD26-FED9AF513D29}" presName="tx1" presStyleLbl="revTx" presStyleIdx="0" presStyleCnt="6"/>
      <dgm:spPr/>
    </dgm:pt>
    <dgm:pt modelId="{57673E59-0031-4F9F-927D-FD0C7DE0F1DF}" type="pres">
      <dgm:prSet presAssocID="{E6286F40-736C-4E8F-BD26-FED9AF513D29}" presName="vert1" presStyleCnt="0"/>
      <dgm:spPr/>
    </dgm:pt>
    <dgm:pt modelId="{F4178AC0-AB7F-4AA9-B01D-E501AC8D8064}" type="pres">
      <dgm:prSet presAssocID="{FAA6476C-7D77-4867-B95D-19A359D7A269}" presName="thickLine" presStyleLbl="alignNode1" presStyleIdx="1" presStyleCnt="6"/>
      <dgm:spPr/>
    </dgm:pt>
    <dgm:pt modelId="{070B3337-229F-45DD-9E93-248C60350394}" type="pres">
      <dgm:prSet presAssocID="{FAA6476C-7D77-4867-B95D-19A359D7A269}" presName="horz1" presStyleCnt="0"/>
      <dgm:spPr/>
    </dgm:pt>
    <dgm:pt modelId="{BB155491-4512-4A15-A410-3FE6C0C465D5}" type="pres">
      <dgm:prSet presAssocID="{FAA6476C-7D77-4867-B95D-19A359D7A269}" presName="tx1" presStyleLbl="revTx" presStyleIdx="1" presStyleCnt="6"/>
      <dgm:spPr/>
    </dgm:pt>
    <dgm:pt modelId="{1B67C9A4-148D-46B9-ABAF-4ABA9A4FCF06}" type="pres">
      <dgm:prSet presAssocID="{FAA6476C-7D77-4867-B95D-19A359D7A269}" presName="vert1" presStyleCnt="0"/>
      <dgm:spPr/>
    </dgm:pt>
    <dgm:pt modelId="{D3819F26-A399-4338-A7C9-D7958D89303A}" type="pres">
      <dgm:prSet presAssocID="{D086CFFE-CD3E-495A-8C8A-1D51F04E684F}" presName="thickLine" presStyleLbl="alignNode1" presStyleIdx="2" presStyleCnt="6"/>
      <dgm:spPr/>
    </dgm:pt>
    <dgm:pt modelId="{B8B20D7A-8F2C-4FC3-8F68-5A7F5DF994B4}" type="pres">
      <dgm:prSet presAssocID="{D086CFFE-CD3E-495A-8C8A-1D51F04E684F}" presName="horz1" presStyleCnt="0"/>
      <dgm:spPr/>
    </dgm:pt>
    <dgm:pt modelId="{AC3AA7E0-97C1-4EDB-96EE-EF6C7992D05B}" type="pres">
      <dgm:prSet presAssocID="{D086CFFE-CD3E-495A-8C8A-1D51F04E684F}" presName="tx1" presStyleLbl="revTx" presStyleIdx="2" presStyleCnt="6"/>
      <dgm:spPr/>
    </dgm:pt>
    <dgm:pt modelId="{546F42DC-18A5-44FF-8C46-816A6871A273}" type="pres">
      <dgm:prSet presAssocID="{D086CFFE-CD3E-495A-8C8A-1D51F04E684F}" presName="vert1" presStyleCnt="0"/>
      <dgm:spPr/>
    </dgm:pt>
    <dgm:pt modelId="{644226CE-4C77-4F16-8724-22303EF2E32D}" type="pres">
      <dgm:prSet presAssocID="{E22D1A8F-5FF1-4113-AB3B-DEBF56867773}" presName="thickLine" presStyleLbl="alignNode1" presStyleIdx="3" presStyleCnt="6"/>
      <dgm:spPr/>
    </dgm:pt>
    <dgm:pt modelId="{7CBAD3E0-36B7-4B28-899D-66B682DDAB1D}" type="pres">
      <dgm:prSet presAssocID="{E22D1A8F-5FF1-4113-AB3B-DEBF56867773}" presName="horz1" presStyleCnt="0"/>
      <dgm:spPr/>
    </dgm:pt>
    <dgm:pt modelId="{AC89BD2E-5E90-4479-B02C-6008A989A4D6}" type="pres">
      <dgm:prSet presAssocID="{E22D1A8F-5FF1-4113-AB3B-DEBF56867773}" presName="tx1" presStyleLbl="revTx" presStyleIdx="3" presStyleCnt="6"/>
      <dgm:spPr/>
    </dgm:pt>
    <dgm:pt modelId="{6C85B640-CA42-4C54-BFA9-E7CD418A3908}" type="pres">
      <dgm:prSet presAssocID="{E22D1A8F-5FF1-4113-AB3B-DEBF56867773}" presName="vert1" presStyleCnt="0"/>
      <dgm:spPr/>
    </dgm:pt>
    <dgm:pt modelId="{FECDBEFF-72F9-4CB2-8C54-974431AA80E4}" type="pres">
      <dgm:prSet presAssocID="{BD4A9FBC-78C9-4991-ADD1-5D9284CFF4BF}" presName="thickLine" presStyleLbl="alignNode1" presStyleIdx="4" presStyleCnt="6"/>
      <dgm:spPr/>
    </dgm:pt>
    <dgm:pt modelId="{A2AF05BE-BA3C-4DF7-993D-7496BFF52DE9}" type="pres">
      <dgm:prSet presAssocID="{BD4A9FBC-78C9-4991-ADD1-5D9284CFF4BF}" presName="horz1" presStyleCnt="0"/>
      <dgm:spPr/>
    </dgm:pt>
    <dgm:pt modelId="{D208B586-FD4A-41FE-B468-E7ADCC2422F4}" type="pres">
      <dgm:prSet presAssocID="{BD4A9FBC-78C9-4991-ADD1-5D9284CFF4BF}" presName="tx1" presStyleLbl="revTx" presStyleIdx="4" presStyleCnt="6"/>
      <dgm:spPr/>
    </dgm:pt>
    <dgm:pt modelId="{B7EE39C3-2641-4348-8E22-D099DE044DF8}" type="pres">
      <dgm:prSet presAssocID="{BD4A9FBC-78C9-4991-ADD1-5D9284CFF4BF}" presName="vert1" presStyleCnt="0"/>
      <dgm:spPr/>
    </dgm:pt>
    <dgm:pt modelId="{13ACBA59-290E-469B-847D-CAEF540B4807}" type="pres">
      <dgm:prSet presAssocID="{BD44940E-6504-40AB-874A-045A5BA45C39}" presName="thickLine" presStyleLbl="alignNode1" presStyleIdx="5" presStyleCnt="6"/>
      <dgm:spPr/>
    </dgm:pt>
    <dgm:pt modelId="{E87A72F6-42D1-4CA3-8888-9FA185CC9F68}" type="pres">
      <dgm:prSet presAssocID="{BD44940E-6504-40AB-874A-045A5BA45C39}" presName="horz1" presStyleCnt="0"/>
      <dgm:spPr/>
    </dgm:pt>
    <dgm:pt modelId="{BAA3F677-DEA8-4560-A462-D9A2503434B3}" type="pres">
      <dgm:prSet presAssocID="{BD44940E-6504-40AB-874A-045A5BA45C39}" presName="tx1" presStyleLbl="revTx" presStyleIdx="5" presStyleCnt="6"/>
      <dgm:spPr/>
    </dgm:pt>
    <dgm:pt modelId="{AB30A794-F17C-4C2B-A63E-E2A8C86029F2}" type="pres">
      <dgm:prSet presAssocID="{BD44940E-6504-40AB-874A-045A5BA45C39}" presName="vert1" presStyleCnt="0"/>
      <dgm:spPr/>
    </dgm:pt>
  </dgm:ptLst>
  <dgm:cxnLst>
    <dgm:cxn modelId="{66C60602-59D2-4F30-9D2E-7D14CDB9B03E}" srcId="{716E9E92-FD83-4399-801C-9E7C8D12D9B9}" destId="{FAA6476C-7D77-4867-B95D-19A359D7A269}" srcOrd="1" destOrd="0" parTransId="{B4915E44-8492-429F-AF24-F531E537B667}" sibTransId="{181DA855-795D-450D-AF73-526D5576ACE8}"/>
    <dgm:cxn modelId="{29B84F05-5217-43A9-8598-66DF02B06237}" type="presOf" srcId="{D086CFFE-CD3E-495A-8C8A-1D51F04E684F}" destId="{AC3AA7E0-97C1-4EDB-96EE-EF6C7992D05B}" srcOrd="0" destOrd="0" presId="urn:microsoft.com/office/officeart/2008/layout/LinedList"/>
    <dgm:cxn modelId="{AF996918-739E-4726-A54C-C9C2D413CBA0}" srcId="{716E9E92-FD83-4399-801C-9E7C8D12D9B9}" destId="{E22D1A8F-5FF1-4113-AB3B-DEBF56867773}" srcOrd="3" destOrd="0" parTransId="{485DDE73-1FA3-49ED-876D-990BD0A956D7}" sibTransId="{4540CCE5-14D9-4700-B395-D9BDCD857383}"/>
    <dgm:cxn modelId="{A2C2212D-2232-47BA-8747-D6741475C3DB}" type="presOf" srcId="{E6286F40-736C-4E8F-BD26-FED9AF513D29}" destId="{0A09C9A7-494E-4472-BA84-CC6A6CA55101}" srcOrd="0" destOrd="0" presId="urn:microsoft.com/office/officeart/2008/layout/LinedList"/>
    <dgm:cxn modelId="{46616E3F-B5F6-4E27-A0C6-42DC5B114FFC}" type="presOf" srcId="{E22D1A8F-5FF1-4113-AB3B-DEBF56867773}" destId="{AC89BD2E-5E90-4479-B02C-6008A989A4D6}" srcOrd="0" destOrd="0" presId="urn:microsoft.com/office/officeart/2008/layout/LinedList"/>
    <dgm:cxn modelId="{6F675C60-1C6B-49FF-8D3A-9C34EF91B09F}" srcId="{716E9E92-FD83-4399-801C-9E7C8D12D9B9}" destId="{E6286F40-736C-4E8F-BD26-FED9AF513D29}" srcOrd="0" destOrd="0" parTransId="{3D5105CE-F925-4985-8E0B-3BCA5BDF8A5D}" sibTransId="{F637CFA1-BD52-420E-A059-324E835ED0A0}"/>
    <dgm:cxn modelId="{4653FC61-C355-478D-B874-4998B27CD2A9}" srcId="{716E9E92-FD83-4399-801C-9E7C8D12D9B9}" destId="{BD44940E-6504-40AB-874A-045A5BA45C39}" srcOrd="5" destOrd="0" parTransId="{7E06C498-84C0-4BD3-8043-FF4B7F2C0B48}" sibTransId="{FF37650E-9324-4388-B679-8AD70E4A7EF0}"/>
    <dgm:cxn modelId="{AE246C49-2BC0-4793-AD52-FAF84A4F7F00}" type="presOf" srcId="{BD4A9FBC-78C9-4991-ADD1-5D9284CFF4BF}" destId="{D208B586-FD4A-41FE-B468-E7ADCC2422F4}" srcOrd="0" destOrd="0" presId="urn:microsoft.com/office/officeart/2008/layout/LinedList"/>
    <dgm:cxn modelId="{5892EC6A-676C-47C3-84B6-D2685A40C67A}" type="presOf" srcId="{FAA6476C-7D77-4867-B95D-19A359D7A269}" destId="{BB155491-4512-4A15-A410-3FE6C0C465D5}" srcOrd="0" destOrd="0" presId="urn:microsoft.com/office/officeart/2008/layout/LinedList"/>
    <dgm:cxn modelId="{366CAD50-1406-40AC-9563-FA63BA29429C}" type="presOf" srcId="{716E9E92-FD83-4399-801C-9E7C8D12D9B9}" destId="{3542BB4E-D9BC-49EA-8B71-CDF71627A3F2}" srcOrd="0" destOrd="0" presId="urn:microsoft.com/office/officeart/2008/layout/LinedList"/>
    <dgm:cxn modelId="{0C123758-E052-4656-88C7-C211CFE0D631}" srcId="{716E9E92-FD83-4399-801C-9E7C8D12D9B9}" destId="{BD4A9FBC-78C9-4991-ADD1-5D9284CFF4BF}" srcOrd="4" destOrd="0" parTransId="{1B621FCA-9890-4EDC-B0F5-879C07E955F8}" sibTransId="{C868D6AB-DB32-4E95-9941-BF68C47C435D}"/>
    <dgm:cxn modelId="{F76B12B0-1C98-4075-B817-454D77E99FA2}" srcId="{716E9E92-FD83-4399-801C-9E7C8D12D9B9}" destId="{D086CFFE-CD3E-495A-8C8A-1D51F04E684F}" srcOrd="2" destOrd="0" parTransId="{AD535E17-4F53-4E60-8E1A-23050A7AA592}" sibTransId="{AEFA12C4-FF22-47F1-B32C-199D91E8B08B}"/>
    <dgm:cxn modelId="{459B76CE-F2BE-43B8-A03E-0AC5EB5534EB}" type="presOf" srcId="{BD44940E-6504-40AB-874A-045A5BA45C39}" destId="{BAA3F677-DEA8-4560-A462-D9A2503434B3}" srcOrd="0" destOrd="0" presId="urn:microsoft.com/office/officeart/2008/layout/LinedList"/>
    <dgm:cxn modelId="{317929B9-0317-40AF-A547-57FC63ED7CB5}" type="presParOf" srcId="{3542BB4E-D9BC-49EA-8B71-CDF71627A3F2}" destId="{7BCDC17D-5A44-43F7-AAC3-9CF3F886BF69}" srcOrd="0" destOrd="0" presId="urn:microsoft.com/office/officeart/2008/layout/LinedList"/>
    <dgm:cxn modelId="{A6184CF3-6985-4CF0-A6A6-F868F8755DD2}" type="presParOf" srcId="{3542BB4E-D9BC-49EA-8B71-CDF71627A3F2}" destId="{879E7FFD-9F49-4C03-9F15-C46FD906BEFA}" srcOrd="1" destOrd="0" presId="urn:microsoft.com/office/officeart/2008/layout/LinedList"/>
    <dgm:cxn modelId="{E444F685-3B6B-40EC-8BE9-FD09DFCCFBF1}" type="presParOf" srcId="{879E7FFD-9F49-4C03-9F15-C46FD906BEFA}" destId="{0A09C9A7-494E-4472-BA84-CC6A6CA55101}" srcOrd="0" destOrd="0" presId="urn:microsoft.com/office/officeart/2008/layout/LinedList"/>
    <dgm:cxn modelId="{5B208B25-A945-446B-9A60-64A2C15AC5DE}" type="presParOf" srcId="{879E7FFD-9F49-4C03-9F15-C46FD906BEFA}" destId="{57673E59-0031-4F9F-927D-FD0C7DE0F1DF}" srcOrd="1" destOrd="0" presId="urn:microsoft.com/office/officeart/2008/layout/LinedList"/>
    <dgm:cxn modelId="{5A5FCFC5-A2FD-4293-BD15-E8CDBB794134}" type="presParOf" srcId="{3542BB4E-D9BC-49EA-8B71-CDF71627A3F2}" destId="{F4178AC0-AB7F-4AA9-B01D-E501AC8D8064}" srcOrd="2" destOrd="0" presId="urn:microsoft.com/office/officeart/2008/layout/LinedList"/>
    <dgm:cxn modelId="{13FEA7AB-ECFC-4488-8E55-075CD2C43D93}" type="presParOf" srcId="{3542BB4E-D9BC-49EA-8B71-CDF71627A3F2}" destId="{070B3337-229F-45DD-9E93-248C60350394}" srcOrd="3" destOrd="0" presId="urn:microsoft.com/office/officeart/2008/layout/LinedList"/>
    <dgm:cxn modelId="{37070379-ED9E-46C1-B7B6-8AE09603F690}" type="presParOf" srcId="{070B3337-229F-45DD-9E93-248C60350394}" destId="{BB155491-4512-4A15-A410-3FE6C0C465D5}" srcOrd="0" destOrd="0" presId="urn:microsoft.com/office/officeart/2008/layout/LinedList"/>
    <dgm:cxn modelId="{4D287404-7105-4293-86C6-44A93B5B4589}" type="presParOf" srcId="{070B3337-229F-45DD-9E93-248C60350394}" destId="{1B67C9A4-148D-46B9-ABAF-4ABA9A4FCF06}" srcOrd="1" destOrd="0" presId="urn:microsoft.com/office/officeart/2008/layout/LinedList"/>
    <dgm:cxn modelId="{8F1CCB91-6793-40BE-967D-B408A62CEF0B}" type="presParOf" srcId="{3542BB4E-D9BC-49EA-8B71-CDF71627A3F2}" destId="{D3819F26-A399-4338-A7C9-D7958D89303A}" srcOrd="4" destOrd="0" presId="urn:microsoft.com/office/officeart/2008/layout/LinedList"/>
    <dgm:cxn modelId="{817E4D14-4422-4046-9627-7CA43B56D98C}" type="presParOf" srcId="{3542BB4E-D9BC-49EA-8B71-CDF71627A3F2}" destId="{B8B20D7A-8F2C-4FC3-8F68-5A7F5DF994B4}" srcOrd="5" destOrd="0" presId="urn:microsoft.com/office/officeart/2008/layout/LinedList"/>
    <dgm:cxn modelId="{05CA5E05-2C07-40C0-BE7A-A1D391DF1A5C}" type="presParOf" srcId="{B8B20D7A-8F2C-4FC3-8F68-5A7F5DF994B4}" destId="{AC3AA7E0-97C1-4EDB-96EE-EF6C7992D05B}" srcOrd="0" destOrd="0" presId="urn:microsoft.com/office/officeart/2008/layout/LinedList"/>
    <dgm:cxn modelId="{EA953DD3-7D6B-4B1A-8091-2AE3D12BE19A}" type="presParOf" srcId="{B8B20D7A-8F2C-4FC3-8F68-5A7F5DF994B4}" destId="{546F42DC-18A5-44FF-8C46-816A6871A273}" srcOrd="1" destOrd="0" presId="urn:microsoft.com/office/officeart/2008/layout/LinedList"/>
    <dgm:cxn modelId="{94138F85-ADB3-4B50-9640-6CD2A2B02A29}" type="presParOf" srcId="{3542BB4E-D9BC-49EA-8B71-CDF71627A3F2}" destId="{644226CE-4C77-4F16-8724-22303EF2E32D}" srcOrd="6" destOrd="0" presId="urn:microsoft.com/office/officeart/2008/layout/LinedList"/>
    <dgm:cxn modelId="{D0DECB8C-2937-4DC7-BBFC-6A77FDDC1212}" type="presParOf" srcId="{3542BB4E-D9BC-49EA-8B71-CDF71627A3F2}" destId="{7CBAD3E0-36B7-4B28-899D-66B682DDAB1D}" srcOrd="7" destOrd="0" presId="urn:microsoft.com/office/officeart/2008/layout/LinedList"/>
    <dgm:cxn modelId="{95795DCC-D1F4-4F93-A24F-6785699B2DA1}" type="presParOf" srcId="{7CBAD3E0-36B7-4B28-899D-66B682DDAB1D}" destId="{AC89BD2E-5E90-4479-B02C-6008A989A4D6}" srcOrd="0" destOrd="0" presId="urn:microsoft.com/office/officeart/2008/layout/LinedList"/>
    <dgm:cxn modelId="{C01A7F9C-0B79-4361-A452-50BF1AE98EAE}" type="presParOf" srcId="{7CBAD3E0-36B7-4B28-899D-66B682DDAB1D}" destId="{6C85B640-CA42-4C54-BFA9-E7CD418A3908}" srcOrd="1" destOrd="0" presId="urn:microsoft.com/office/officeart/2008/layout/LinedList"/>
    <dgm:cxn modelId="{326E7BD1-9331-4882-86AC-E5AF0A185B53}" type="presParOf" srcId="{3542BB4E-D9BC-49EA-8B71-CDF71627A3F2}" destId="{FECDBEFF-72F9-4CB2-8C54-974431AA80E4}" srcOrd="8" destOrd="0" presId="urn:microsoft.com/office/officeart/2008/layout/LinedList"/>
    <dgm:cxn modelId="{3DABD2E7-84FC-475C-A46C-C8065D604883}" type="presParOf" srcId="{3542BB4E-D9BC-49EA-8B71-CDF71627A3F2}" destId="{A2AF05BE-BA3C-4DF7-993D-7496BFF52DE9}" srcOrd="9" destOrd="0" presId="urn:microsoft.com/office/officeart/2008/layout/LinedList"/>
    <dgm:cxn modelId="{0E3463EE-54AC-46E0-AA41-F18C9861687A}" type="presParOf" srcId="{A2AF05BE-BA3C-4DF7-993D-7496BFF52DE9}" destId="{D208B586-FD4A-41FE-B468-E7ADCC2422F4}" srcOrd="0" destOrd="0" presId="urn:microsoft.com/office/officeart/2008/layout/LinedList"/>
    <dgm:cxn modelId="{11794472-D3E9-4522-8C40-7709DB6EE229}" type="presParOf" srcId="{A2AF05BE-BA3C-4DF7-993D-7496BFF52DE9}" destId="{B7EE39C3-2641-4348-8E22-D099DE044DF8}" srcOrd="1" destOrd="0" presId="urn:microsoft.com/office/officeart/2008/layout/LinedList"/>
    <dgm:cxn modelId="{F257E7F6-06AC-4DF6-8CF0-B3CE5F9B084B}" type="presParOf" srcId="{3542BB4E-D9BC-49EA-8B71-CDF71627A3F2}" destId="{13ACBA59-290E-469B-847D-CAEF540B4807}" srcOrd="10" destOrd="0" presId="urn:microsoft.com/office/officeart/2008/layout/LinedList"/>
    <dgm:cxn modelId="{C78AB9D4-DDDD-42DF-B7E6-ABD3F9462E2C}" type="presParOf" srcId="{3542BB4E-D9BC-49EA-8B71-CDF71627A3F2}" destId="{E87A72F6-42D1-4CA3-8888-9FA185CC9F68}" srcOrd="11" destOrd="0" presId="urn:microsoft.com/office/officeart/2008/layout/LinedList"/>
    <dgm:cxn modelId="{3E9CACF2-19EC-45E1-BEB1-185ABFA1FE64}" type="presParOf" srcId="{E87A72F6-42D1-4CA3-8888-9FA185CC9F68}" destId="{BAA3F677-DEA8-4560-A462-D9A2503434B3}" srcOrd="0" destOrd="0" presId="urn:microsoft.com/office/officeart/2008/layout/LinedList"/>
    <dgm:cxn modelId="{B4F72FDF-CB93-4E76-BBBD-908F492DA6F1}" type="presParOf" srcId="{E87A72F6-42D1-4CA3-8888-9FA185CC9F68}" destId="{AB30A794-F17C-4C2B-A63E-E2A8C86029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09BDDC-4440-41D1-AE8D-FEBEDAD4F35A}"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884DE7E-EA11-4507-AB4E-3229474E61D5}">
      <dgm:prSet/>
      <dgm:spPr/>
      <dgm:t>
        <a:bodyPr/>
        <a:lstStyle/>
        <a:p>
          <a:r>
            <a:rPr lang="en-US" b="0" dirty="0">
              <a:latin typeface="Calibri Light"/>
              <a:cs typeface="Calibri Light"/>
            </a:rPr>
            <a:t>Quality achieved by ensuring continual testing, development and documentation.</a:t>
          </a:r>
          <a:endParaRPr lang="en-US" dirty="0">
            <a:latin typeface="Calibri Light"/>
            <a:cs typeface="Calibri Light"/>
          </a:endParaRPr>
        </a:p>
      </dgm:t>
    </dgm:pt>
    <dgm:pt modelId="{0745A22C-64D5-4820-8722-869C98D8F475}" type="parTrans" cxnId="{BA671BB3-826E-4C53-9F76-CAFAB1478099}">
      <dgm:prSet/>
      <dgm:spPr/>
      <dgm:t>
        <a:bodyPr/>
        <a:lstStyle/>
        <a:p>
          <a:endParaRPr lang="en-US"/>
        </a:p>
      </dgm:t>
    </dgm:pt>
    <dgm:pt modelId="{D7591947-96D6-41F9-B034-5647AA4D36A2}" type="sibTrans" cxnId="{BA671BB3-826E-4C53-9F76-CAFAB1478099}">
      <dgm:prSet/>
      <dgm:spPr/>
      <dgm:t>
        <a:bodyPr/>
        <a:lstStyle/>
        <a:p>
          <a:endParaRPr lang="en-US"/>
        </a:p>
      </dgm:t>
    </dgm:pt>
    <dgm:pt modelId="{E0EE665A-8815-4517-86DC-56B1B1137842}">
      <dgm:prSet/>
      <dgm:spPr/>
      <dgm:t>
        <a:bodyPr/>
        <a:lstStyle/>
        <a:p>
          <a:r>
            <a:rPr lang="en-US" b="0" dirty="0">
              <a:latin typeface="Calibri Light"/>
              <a:cs typeface="Calibri Light"/>
            </a:rPr>
            <a:t>Multiple tests were carried out where bugs were recorded. These then went back to the development stage to be fixed</a:t>
          </a:r>
          <a:endParaRPr lang="en-US" dirty="0">
            <a:latin typeface="Calibri Light"/>
            <a:cs typeface="Calibri Light"/>
          </a:endParaRPr>
        </a:p>
      </dgm:t>
    </dgm:pt>
    <dgm:pt modelId="{652973F5-9998-4773-AAA1-4010D7A01818}" type="parTrans" cxnId="{5DB057BD-D712-48E4-A7E0-D49CFD2F90A8}">
      <dgm:prSet/>
      <dgm:spPr/>
      <dgm:t>
        <a:bodyPr/>
        <a:lstStyle/>
        <a:p>
          <a:endParaRPr lang="en-US"/>
        </a:p>
      </dgm:t>
    </dgm:pt>
    <dgm:pt modelId="{6D3B1772-F0CA-4D10-B630-F7A9E925AD14}" type="sibTrans" cxnId="{5DB057BD-D712-48E4-A7E0-D49CFD2F90A8}">
      <dgm:prSet/>
      <dgm:spPr/>
      <dgm:t>
        <a:bodyPr/>
        <a:lstStyle/>
        <a:p>
          <a:endParaRPr lang="en-US"/>
        </a:p>
      </dgm:t>
    </dgm:pt>
    <dgm:pt modelId="{24256BCC-A93B-4DD5-A550-86DCEDDBCF51}">
      <dgm:prSet phldr="0"/>
      <dgm:spPr/>
      <dgm:t>
        <a:bodyPr/>
        <a:lstStyle/>
        <a:p>
          <a:pPr rtl="0"/>
          <a:r>
            <a:rPr lang="en-US" b="1" dirty="0">
              <a:latin typeface="Calibri"/>
              <a:cs typeface="Calibri Light"/>
            </a:rPr>
            <a:t>Utilising console.log</a:t>
          </a:r>
        </a:p>
      </dgm:t>
    </dgm:pt>
    <dgm:pt modelId="{E54DEE6F-4610-4930-8BAF-951E83DCA51C}" type="parTrans" cxnId="{18AF239A-FCF8-4256-A1AA-B1231A11FFD5}">
      <dgm:prSet/>
      <dgm:spPr/>
      <dgm:t>
        <a:bodyPr/>
        <a:lstStyle/>
        <a:p>
          <a:endParaRPr lang="en-US"/>
        </a:p>
      </dgm:t>
    </dgm:pt>
    <dgm:pt modelId="{BC3691C1-F80A-453B-9E56-F740F0A22B54}" type="sibTrans" cxnId="{18AF239A-FCF8-4256-A1AA-B1231A11FFD5}">
      <dgm:prSet/>
      <dgm:spPr/>
      <dgm:t>
        <a:bodyPr/>
        <a:lstStyle/>
        <a:p>
          <a:endParaRPr lang="en-US"/>
        </a:p>
      </dgm:t>
    </dgm:pt>
    <dgm:pt modelId="{1561AC69-938D-40A6-AC41-3C0614213102}">
      <dgm:prSet/>
      <dgm:spPr/>
      <dgm:t>
        <a:bodyPr/>
        <a:lstStyle/>
        <a:p>
          <a:pPr rtl="0"/>
          <a:r>
            <a:rPr lang="en-US" b="0" dirty="0">
              <a:latin typeface="Calibri Light"/>
              <a:cs typeface="Calibri Light"/>
            </a:rPr>
            <a:t>Made sure the application looked like Figma design throughout the process</a:t>
          </a:r>
        </a:p>
      </dgm:t>
    </dgm:pt>
    <dgm:pt modelId="{D7BE14B7-6CD2-490C-8292-F4861E38D7DE}" type="parTrans" cxnId="{13B63233-4D21-425A-9DE4-738CD7AAE731}">
      <dgm:prSet/>
      <dgm:spPr/>
      <dgm:t>
        <a:bodyPr/>
        <a:lstStyle/>
        <a:p>
          <a:endParaRPr lang="en-US"/>
        </a:p>
      </dgm:t>
    </dgm:pt>
    <dgm:pt modelId="{A0BE5FF1-9DF0-42F8-A9F7-7AFB1ABDD98F}" type="sibTrans" cxnId="{13B63233-4D21-425A-9DE4-738CD7AAE731}">
      <dgm:prSet/>
      <dgm:spPr/>
      <dgm:t>
        <a:bodyPr/>
        <a:lstStyle/>
        <a:p>
          <a:endParaRPr lang="en-US"/>
        </a:p>
      </dgm:t>
    </dgm:pt>
    <dgm:pt modelId="{767A3643-BD26-4AEF-9B1F-DE82C538430B}">
      <dgm:prSet/>
      <dgm:spPr/>
      <dgm:t>
        <a:bodyPr/>
        <a:lstStyle/>
        <a:p>
          <a:r>
            <a:rPr lang="en-US" b="0" dirty="0">
              <a:latin typeface="Calibri Light"/>
              <a:cs typeface="Calibri Light"/>
            </a:rPr>
            <a:t>Postman was used to test during API creation.</a:t>
          </a:r>
          <a:endParaRPr lang="en-US" dirty="0">
            <a:latin typeface="Calibri Light"/>
            <a:cs typeface="Calibri Light"/>
          </a:endParaRPr>
        </a:p>
      </dgm:t>
    </dgm:pt>
    <dgm:pt modelId="{B4889B83-1948-4937-B253-C9E5A009DFE0}" type="parTrans" cxnId="{767F5FDF-5A76-491A-B5BB-05A0A9273932}">
      <dgm:prSet/>
      <dgm:spPr/>
      <dgm:t>
        <a:bodyPr/>
        <a:lstStyle/>
        <a:p>
          <a:endParaRPr lang="en-US"/>
        </a:p>
      </dgm:t>
    </dgm:pt>
    <dgm:pt modelId="{DDCBD3EA-1D19-493D-AFD7-2E346F165CA4}" type="sibTrans" cxnId="{767F5FDF-5A76-491A-B5BB-05A0A9273932}">
      <dgm:prSet/>
      <dgm:spPr/>
      <dgm:t>
        <a:bodyPr/>
        <a:lstStyle/>
        <a:p>
          <a:endParaRPr lang="en-US"/>
        </a:p>
      </dgm:t>
    </dgm:pt>
    <dgm:pt modelId="{26DCB651-B286-4022-90B6-B99F5714E488}">
      <dgm:prSet phldr="0"/>
      <dgm:spPr/>
      <dgm:t>
        <a:bodyPr/>
        <a:lstStyle/>
        <a:p>
          <a:r>
            <a:rPr lang="en-US" b="0" dirty="0">
              <a:latin typeface="Calibri Light"/>
              <a:cs typeface="Calibri Light"/>
            </a:rPr>
            <a:t>test scripts were run to check client-side functionality</a:t>
          </a:r>
          <a:endParaRPr lang="en-US" dirty="0"/>
        </a:p>
      </dgm:t>
    </dgm:pt>
    <dgm:pt modelId="{E3DE33D2-B78E-4DFE-B157-B241E1F42F93}" type="parTrans" cxnId="{D245AE2C-9147-4FDC-BFF5-6A7B90F1A6C8}">
      <dgm:prSet/>
      <dgm:spPr/>
    </dgm:pt>
    <dgm:pt modelId="{18A9CEF9-1537-492B-8BD3-F4C1506A51C5}" type="sibTrans" cxnId="{D245AE2C-9147-4FDC-BFF5-6A7B90F1A6C8}">
      <dgm:prSet/>
      <dgm:spPr/>
    </dgm:pt>
    <dgm:pt modelId="{E252FC18-D8DA-4F80-9E1E-69C2F101FADD}" type="pres">
      <dgm:prSet presAssocID="{3C09BDDC-4440-41D1-AE8D-FEBEDAD4F35A}" presName="diagram" presStyleCnt="0">
        <dgm:presLayoutVars>
          <dgm:dir/>
          <dgm:resizeHandles val="exact"/>
        </dgm:presLayoutVars>
      </dgm:prSet>
      <dgm:spPr/>
    </dgm:pt>
    <dgm:pt modelId="{DFC00CB5-02CD-4AFD-9DC9-DD42A4F1F40E}" type="pres">
      <dgm:prSet presAssocID="{E884DE7E-EA11-4507-AB4E-3229474E61D5}" presName="node" presStyleLbl="node1" presStyleIdx="0" presStyleCnt="6">
        <dgm:presLayoutVars>
          <dgm:bulletEnabled val="1"/>
        </dgm:presLayoutVars>
      </dgm:prSet>
      <dgm:spPr/>
    </dgm:pt>
    <dgm:pt modelId="{4C9C89C5-27D4-4A98-991F-304BC84CDED6}" type="pres">
      <dgm:prSet presAssocID="{D7591947-96D6-41F9-B034-5647AA4D36A2}" presName="sibTrans" presStyleCnt="0"/>
      <dgm:spPr/>
    </dgm:pt>
    <dgm:pt modelId="{4F6EE799-9C86-4618-A1B5-7F0A481507A3}" type="pres">
      <dgm:prSet presAssocID="{E0EE665A-8815-4517-86DC-56B1B1137842}" presName="node" presStyleLbl="node1" presStyleIdx="1" presStyleCnt="6">
        <dgm:presLayoutVars>
          <dgm:bulletEnabled val="1"/>
        </dgm:presLayoutVars>
      </dgm:prSet>
      <dgm:spPr/>
    </dgm:pt>
    <dgm:pt modelId="{6E9B5052-1BF0-4AB2-BD42-32DA85C83349}" type="pres">
      <dgm:prSet presAssocID="{6D3B1772-F0CA-4D10-B630-F7A9E925AD14}" presName="sibTrans" presStyleCnt="0"/>
      <dgm:spPr/>
    </dgm:pt>
    <dgm:pt modelId="{30111A1C-33F7-47D8-9EBC-1A38548D9DD7}" type="pres">
      <dgm:prSet presAssocID="{24256BCC-A93B-4DD5-A550-86DCEDDBCF51}" presName="node" presStyleLbl="node1" presStyleIdx="2" presStyleCnt="6">
        <dgm:presLayoutVars>
          <dgm:bulletEnabled val="1"/>
        </dgm:presLayoutVars>
      </dgm:prSet>
      <dgm:spPr/>
    </dgm:pt>
    <dgm:pt modelId="{E4CB4B07-1007-4000-89D1-890A1FD17838}" type="pres">
      <dgm:prSet presAssocID="{BC3691C1-F80A-453B-9E56-F740F0A22B54}" presName="sibTrans" presStyleCnt="0"/>
      <dgm:spPr/>
    </dgm:pt>
    <dgm:pt modelId="{EA7D5592-3B8C-4554-BA11-35032D06E1FA}" type="pres">
      <dgm:prSet presAssocID="{1561AC69-938D-40A6-AC41-3C0614213102}" presName="node" presStyleLbl="node1" presStyleIdx="3" presStyleCnt="6">
        <dgm:presLayoutVars>
          <dgm:bulletEnabled val="1"/>
        </dgm:presLayoutVars>
      </dgm:prSet>
      <dgm:spPr/>
    </dgm:pt>
    <dgm:pt modelId="{42CF9B70-9A28-4ACA-8C54-1F9DB5FBB287}" type="pres">
      <dgm:prSet presAssocID="{A0BE5FF1-9DF0-42F8-A9F7-7AFB1ABDD98F}" presName="sibTrans" presStyleCnt="0"/>
      <dgm:spPr/>
    </dgm:pt>
    <dgm:pt modelId="{B75CFA64-3B7A-4E95-995B-2703EBB5FC47}" type="pres">
      <dgm:prSet presAssocID="{26DCB651-B286-4022-90B6-B99F5714E488}" presName="node" presStyleLbl="node1" presStyleIdx="4" presStyleCnt="6">
        <dgm:presLayoutVars>
          <dgm:bulletEnabled val="1"/>
        </dgm:presLayoutVars>
      </dgm:prSet>
      <dgm:spPr/>
    </dgm:pt>
    <dgm:pt modelId="{5DBE7BC1-1F79-4E4B-B679-23B61F5E3E0F}" type="pres">
      <dgm:prSet presAssocID="{18A9CEF9-1537-492B-8BD3-F4C1506A51C5}" presName="sibTrans" presStyleCnt="0"/>
      <dgm:spPr/>
    </dgm:pt>
    <dgm:pt modelId="{D52D1F87-375C-44C0-8C2D-973CD907F5A2}" type="pres">
      <dgm:prSet presAssocID="{767A3643-BD26-4AEF-9B1F-DE82C538430B}" presName="node" presStyleLbl="node1" presStyleIdx="5" presStyleCnt="6">
        <dgm:presLayoutVars>
          <dgm:bulletEnabled val="1"/>
        </dgm:presLayoutVars>
      </dgm:prSet>
      <dgm:spPr/>
    </dgm:pt>
  </dgm:ptLst>
  <dgm:cxnLst>
    <dgm:cxn modelId="{CC232224-8D10-41C7-83A2-CFFA414D9DD9}" type="presOf" srcId="{24256BCC-A93B-4DD5-A550-86DCEDDBCF51}" destId="{30111A1C-33F7-47D8-9EBC-1A38548D9DD7}" srcOrd="0" destOrd="0" presId="urn:microsoft.com/office/officeart/2005/8/layout/default"/>
    <dgm:cxn modelId="{D245AE2C-9147-4FDC-BFF5-6A7B90F1A6C8}" srcId="{3C09BDDC-4440-41D1-AE8D-FEBEDAD4F35A}" destId="{26DCB651-B286-4022-90B6-B99F5714E488}" srcOrd="4" destOrd="0" parTransId="{E3DE33D2-B78E-4DFE-B157-B241E1F42F93}" sibTransId="{18A9CEF9-1537-492B-8BD3-F4C1506A51C5}"/>
    <dgm:cxn modelId="{13B63233-4D21-425A-9DE4-738CD7AAE731}" srcId="{3C09BDDC-4440-41D1-AE8D-FEBEDAD4F35A}" destId="{1561AC69-938D-40A6-AC41-3C0614213102}" srcOrd="3" destOrd="0" parTransId="{D7BE14B7-6CD2-490C-8292-F4861E38D7DE}" sibTransId="{A0BE5FF1-9DF0-42F8-A9F7-7AFB1ABDD98F}"/>
    <dgm:cxn modelId="{40FF8760-8481-47DF-87AB-66645AD41E1D}" type="presOf" srcId="{E884DE7E-EA11-4507-AB4E-3229474E61D5}" destId="{DFC00CB5-02CD-4AFD-9DC9-DD42A4F1F40E}" srcOrd="0" destOrd="0" presId="urn:microsoft.com/office/officeart/2005/8/layout/default"/>
    <dgm:cxn modelId="{1F9A194C-FD73-4425-90EA-AEFB11661C74}" type="presOf" srcId="{26DCB651-B286-4022-90B6-B99F5714E488}" destId="{B75CFA64-3B7A-4E95-995B-2703EBB5FC47}" srcOrd="0" destOrd="0" presId="urn:microsoft.com/office/officeart/2005/8/layout/default"/>
    <dgm:cxn modelId="{9A65667B-18C7-417F-A928-9B2FF8ABB89C}" type="presOf" srcId="{1561AC69-938D-40A6-AC41-3C0614213102}" destId="{EA7D5592-3B8C-4554-BA11-35032D06E1FA}" srcOrd="0" destOrd="0" presId="urn:microsoft.com/office/officeart/2005/8/layout/default"/>
    <dgm:cxn modelId="{F114B77B-AED8-42AF-A791-685598F11F34}" type="presOf" srcId="{3C09BDDC-4440-41D1-AE8D-FEBEDAD4F35A}" destId="{E252FC18-D8DA-4F80-9E1E-69C2F101FADD}" srcOrd="0" destOrd="0" presId="urn:microsoft.com/office/officeart/2005/8/layout/default"/>
    <dgm:cxn modelId="{80F7EF8B-7AF8-4624-97B5-DAA6679FC572}" type="presOf" srcId="{E0EE665A-8815-4517-86DC-56B1B1137842}" destId="{4F6EE799-9C86-4618-A1B5-7F0A481507A3}" srcOrd="0" destOrd="0" presId="urn:microsoft.com/office/officeart/2005/8/layout/default"/>
    <dgm:cxn modelId="{18AF239A-FCF8-4256-A1AA-B1231A11FFD5}" srcId="{3C09BDDC-4440-41D1-AE8D-FEBEDAD4F35A}" destId="{24256BCC-A93B-4DD5-A550-86DCEDDBCF51}" srcOrd="2" destOrd="0" parTransId="{E54DEE6F-4610-4930-8BAF-951E83DCA51C}" sibTransId="{BC3691C1-F80A-453B-9E56-F740F0A22B54}"/>
    <dgm:cxn modelId="{BA671BB3-826E-4C53-9F76-CAFAB1478099}" srcId="{3C09BDDC-4440-41D1-AE8D-FEBEDAD4F35A}" destId="{E884DE7E-EA11-4507-AB4E-3229474E61D5}" srcOrd="0" destOrd="0" parTransId="{0745A22C-64D5-4820-8722-869C98D8F475}" sibTransId="{D7591947-96D6-41F9-B034-5647AA4D36A2}"/>
    <dgm:cxn modelId="{5DB057BD-D712-48E4-A7E0-D49CFD2F90A8}" srcId="{3C09BDDC-4440-41D1-AE8D-FEBEDAD4F35A}" destId="{E0EE665A-8815-4517-86DC-56B1B1137842}" srcOrd="1" destOrd="0" parTransId="{652973F5-9998-4773-AAA1-4010D7A01818}" sibTransId="{6D3B1772-F0CA-4D10-B630-F7A9E925AD14}"/>
    <dgm:cxn modelId="{767F5FDF-5A76-491A-B5BB-05A0A9273932}" srcId="{3C09BDDC-4440-41D1-AE8D-FEBEDAD4F35A}" destId="{767A3643-BD26-4AEF-9B1F-DE82C538430B}" srcOrd="5" destOrd="0" parTransId="{B4889B83-1948-4937-B253-C9E5A009DFE0}" sibTransId="{DDCBD3EA-1D19-493D-AFD7-2E346F165CA4}"/>
    <dgm:cxn modelId="{47C6F5EE-02BA-4B0F-AEAF-47BB304DEFB0}" type="presOf" srcId="{767A3643-BD26-4AEF-9B1F-DE82C538430B}" destId="{D52D1F87-375C-44C0-8C2D-973CD907F5A2}" srcOrd="0" destOrd="0" presId="urn:microsoft.com/office/officeart/2005/8/layout/default"/>
    <dgm:cxn modelId="{DB535E63-1C12-4663-81FE-380D07FF0A81}" type="presParOf" srcId="{E252FC18-D8DA-4F80-9E1E-69C2F101FADD}" destId="{DFC00CB5-02CD-4AFD-9DC9-DD42A4F1F40E}" srcOrd="0" destOrd="0" presId="urn:microsoft.com/office/officeart/2005/8/layout/default"/>
    <dgm:cxn modelId="{4D59947C-DDCC-4C72-ADF3-B4421577D8AF}" type="presParOf" srcId="{E252FC18-D8DA-4F80-9E1E-69C2F101FADD}" destId="{4C9C89C5-27D4-4A98-991F-304BC84CDED6}" srcOrd="1" destOrd="0" presId="urn:microsoft.com/office/officeart/2005/8/layout/default"/>
    <dgm:cxn modelId="{6A04448E-7CAA-49DB-B4BF-66C9B6DC3708}" type="presParOf" srcId="{E252FC18-D8DA-4F80-9E1E-69C2F101FADD}" destId="{4F6EE799-9C86-4618-A1B5-7F0A481507A3}" srcOrd="2" destOrd="0" presId="urn:microsoft.com/office/officeart/2005/8/layout/default"/>
    <dgm:cxn modelId="{368A27A8-7A6B-447E-BC56-499C2D23FAF4}" type="presParOf" srcId="{E252FC18-D8DA-4F80-9E1E-69C2F101FADD}" destId="{6E9B5052-1BF0-4AB2-BD42-32DA85C83349}" srcOrd="3" destOrd="0" presId="urn:microsoft.com/office/officeart/2005/8/layout/default"/>
    <dgm:cxn modelId="{E685E4A2-CCB4-4621-909A-01D159175BF9}" type="presParOf" srcId="{E252FC18-D8DA-4F80-9E1E-69C2F101FADD}" destId="{30111A1C-33F7-47D8-9EBC-1A38548D9DD7}" srcOrd="4" destOrd="0" presId="urn:microsoft.com/office/officeart/2005/8/layout/default"/>
    <dgm:cxn modelId="{22770446-3D1B-4513-B85D-559C2423B449}" type="presParOf" srcId="{E252FC18-D8DA-4F80-9E1E-69C2F101FADD}" destId="{E4CB4B07-1007-4000-89D1-890A1FD17838}" srcOrd="5" destOrd="0" presId="urn:microsoft.com/office/officeart/2005/8/layout/default"/>
    <dgm:cxn modelId="{31D8DBFD-FB11-4267-B239-CD6C5BA7A578}" type="presParOf" srcId="{E252FC18-D8DA-4F80-9E1E-69C2F101FADD}" destId="{EA7D5592-3B8C-4554-BA11-35032D06E1FA}" srcOrd="6" destOrd="0" presId="urn:microsoft.com/office/officeart/2005/8/layout/default"/>
    <dgm:cxn modelId="{8A4A7C72-2D25-4DF5-89F9-5D39F91F3479}" type="presParOf" srcId="{E252FC18-D8DA-4F80-9E1E-69C2F101FADD}" destId="{42CF9B70-9A28-4ACA-8C54-1F9DB5FBB287}" srcOrd="7" destOrd="0" presId="urn:microsoft.com/office/officeart/2005/8/layout/default"/>
    <dgm:cxn modelId="{B0596D53-D859-4DCB-8423-ECA58D0552CB}" type="presParOf" srcId="{E252FC18-D8DA-4F80-9E1E-69C2F101FADD}" destId="{B75CFA64-3B7A-4E95-995B-2703EBB5FC47}" srcOrd="8" destOrd="0" presId="urn:microsoft.com/office/officeart/2005/8/layout/default"/>
    <dgm:cxn modelId="{67D26BB7-8FDA-4D83-9129-1E5846F2D28F}" type="presParOf" srcId="{E252FC18-D8DA-4F80-9E1E-69C2F101FADD}" destId="{5DBE7BC1-1F79-4E4B-B679-23B61F5E3E0F}" srcOrd="9" destOrd="0" presId="urn:microsoft.com/office/officeart/2005/8/layout/default"/>
    <dgm:cxn modelId="{FEB5989B-90B7-4636-A80C-BF2459DDD911}" type="presParOf" srcId="{E252FC18-D8DA-4F80-9E1E-69C2F101FADD}" destId="{D52D1F87-375C-44C0-8C2D-973CD907F5A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DC17D-5A44-43F7-AAC3-9CF3F886BF69}">
      <dsp:nvSpPr>
        <dsp:cNvPr id="0" name=""/>
        <dsp:cNvSpPr/>
      </dsp:nvSpPr>
      <dsp:spPr>
        <a:xfrm>
          <a:off x="0" y="2734"/>
          <a:ext cx="638310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9C9A7-494E-4472-BA84-CC6A6CA55101}">
      <dsp:nvSpPr>
        <dsp:cNvPr id="0" name=""/>
        <dsp:cNvSpPr/>
      </dsp:nvSpPr>
      <dsp:spPr>
        <a:xfrm>
          <a:off x="0" y="2734"/>
          <a:ext cx="6383102" cy="932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Calibri"/>
              <a:cs typeface="Calibri"/>
            </a:rPr>
            <a:t>WHY THE PROBLEM IS VALUABLE TO ADDRESS?</a:t>
          </a:r>
        </a:p>
      </dsp:txBody>
      <dsp:txXfrm>
        <a:off x="0" y="2734"/>
        <a:ext cx="6383102" cy="932541"/>
      </dsp:txXfrm>
    </dsp:sp>
    <dsp:sp modelId="{F4178AC0-AB7F-4AA9-B01D-E501AC8D8064}">
      <dsp:nvSpPr>
        <dsp:cNvPr id="0" name=""/>
        <dsp:cNvSpPr/>
      </dsp:nvSpPr>
      <dsp:spPr>
        <a:xfrm>
          <a:off x="0" y="935275"/>
          <a:ext cx="638310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155491-4512-4A15-A410-3FE6C0C465D5}">
      <dsp:nvSpPr>
        <dsp:cNvPr id="0" name=""/>
        <dsp:cNvSpPr/>
      </dsp:nvSpPr>
      <dsp:spPr>
        <a:xfrm>
          <a:off x="0" y="935275"/>
          <a:ext cx="6383102" cy="932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b="1" kern="1200" dirty="0">
              <a:latin typeface="Calibri"/>
              <a:cs typeface="Calibri"/>
            </a:rPr>
            <a:t> </a:t>
          </a:r>
          <a:r>
            <a:rPr lang="en-GB" sz="1800" b="1" kern="1200" dirty="0">
              <a:latin typeface="Calibri Light"/>
              <a:cs typeface="Calibri"/>
            </a:rPr>
            <a:t>Space: </a:t>
          </a:r>
          <a:r>
            <a:rPr lang="en-GB" sz="1800" b="0" kern="1200" dirty="0">
              <a:latin typeface="Calibri Light"/>
              <a:cs typeface="Calibri"/>
            </a:rPr>
            <a:t>less physical space wastage if information is stored on a server or database</a:t>
          </a:r>
        </a:p>
      </dsp:txBody>
      <dsp:txXfrm>
        <a:off x="0" y="935275"/>
        <a:ext cx="6383102" cy="932541"/>
      </dsp:txXfrm>
    </dsp:sp>
    <dsp:sp modelId="{D3819F26-A399-4338-A7C9-D7958D89303A}">
      <dsp:nvSpPr>
        <dsp:cNvPr id="0" name=""/>
        <dsp:cNvSpPr/>
      </dsp:nvSpPr>
      <dsp:spPr>
        <a:xfrm>
          <a:off x="0" y="1867816"/>
          <a:ext cx="638310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3AA7E0-97C1-4EDB-96EE-EF6C7992D05B}">
      <dsp:nvSpPr>
        <dsp:cNvPr id="0" name=""/>
        <dsp:cNvSpPr/>
      </dsp:nvSpPr>
      <dsp:spPr>
        <a:xfrm>
          <a:off x="0" y="1867816"/>
          <a:ext cx="6383102" cy="932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b="1" u="none" kern="1200" dirty="0">
              <a:latin typeface="Calibri Light"/>
              <a:cs typeface="Calibri Light"/>
            </a:rPr>
            <a:t>Searchability: </a:t>
          </a:r>
          <a:r>
            <a:rPr lang="en-GB" sz="1800" b="0" u="none" kern="1200" dirty="0">
              <a:latin typeface="Calibri Light"/>
              <a:cs typeface="Calibri Light"/>
            </a:rPr>
            <a:t>data much more easily searched as well as faste</a:t>
          </a:r>
          <a:r>
            <a:rPr lang="en-GB" sz="1800" b="0" u="none" kern="1200" dirty="0"/>
            <a:t>r</a:t>
          </a:r>
          <a:r>
            <a:rPr lang="en-GB" sz="1800" b="0" u="none" kern="1200" dirty="0">
              <a:latin typeface="The Serif Hand"/>
            </a:rPr>
            <a:t>.</a:t>
          </a:r>
          <a:endParaRPr lang="en-GB" sz="1800" b="0" u="none" kern="1200" dirty="0"/>
        </a:p>
      </dsp:txBody>
      <dsp:txXfrm>
        <a:off x="0" y="1867816"/>
        <a:ext cx="6383102" cy="932541"/>
      </dsp:txXfrm>
    </dsp:sp>
    <dsp:sp modelId="{644226CE-4C77-4F16-8724-22303EF2E32D}">
      <dsp:nvSpPr>
        <dsp:cNvPr id="0" name=""/>
        <dsp:cNvSpPr/>
      </dsp:nvSpPr>
      <dsp:spPr>
        <a:xfrm>
          <a:off x="0" y="2800358"/>
          <a:ext cx="638310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9BD2E-5E90-4479-B02C-6008A989A4D6}">
      <dsp:nvSpPr>
        <dsp:cNvPr id="0" name=""/>
        <dsp:cNvSpPr/>
      </dsp:nvSpPr>
      <dsp:spPr>
        <a:xfrm>
          <a:off x="0" y="2800358"/>
          <a:ext cx="6383102" cy="932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b="1" u="none" kern="1200" dirty="0">
              <a:latin typeface="Calibri Light"/>
              <a:cs typeface="Calibri Light"/>
            </a:rPr>
            <a:t>Accessibility:</a:t>
          </a:r>
          <a:r>
            <a:rPr lang="en-GB" sz="1800" b="0" u="none" kern="1200" dirty="0">
              <a:latin typeface="Calibri Light"/>
              <a:cs typeface="Calibri Light"/>
            </a:rPr>
            <a:t> digital information can be accessed anywhere</a:t>
          </a:r>
        </a:p>
      </dsp:txBody>
      <dsp:txXfrm>
        <a:off x="0" y="2800358"/>
        <a:ext cx="6383102" cy="932541"/>
      </dsp:txXfrm>
    </dsp:sp>
    <dsp:sp modelId="{FECDBEFF-72F9-4CB2-8C54-974431AA80E4}">
      <dsp:nvSpPr>
        <dsp:cNvPr id="0" name=""/>
        <dsp:cNvSpPr/>
      </dsp:nvSpPr>
      <dsp:spPr>
        <a:xfrm>
          <a:off x="0" y="3732899"/>
          <a:ext cx="638310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08B586-FD4A-41FE-B468-E7ADCC2422F4}">
      <dsp:nvSpPr>
        <dsp:cNvPr id="0" name=""/>
        <dsp:cNvSpPr/>
      </dsp:nvSpPr>
      <dsp:spPr>
        <a:xfrm>
          <a:off x="0" y="3732899"/>
          <a:ext cx="6383102" cy="932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b="1" u="none" kern="1200" dirty="0">
              <a:latin typeface="Calibri Light"/>
              <a:cs typeface="Calibri"/>
            </a:rPr>
            <a:t>Affordability:</a:t>
          </a:r>
          <a:r>
            <a:rPr lang="en-GB" sz="1800" b="0" kern="1200" dirty="0">
              <a:latin typeface="Calibri Light"/>
              <a:cs typeface="Calibri"/>
            </a:rPr>
            <a:t>  pet products and services can be expensive and inaccessible to many pet owners, particularly those with lower incomes. </a:t>
          </a:r>
        </a:p>
      </dsp:txBody>
      <dsp:txXfrm>
        <a:off x="0" y="3732899"/>
        <a:ext cx="6383102" cy="932541"/>
      </dsp:txXfrm>
    </dsp:sp>
    <dsp:sp modelId="{13ACBA59-290E-469B-847D-CAEF540B4807}">
      <dsp:nvSpPr>
        <dsp:cNvPr id="0" name=""/>
        <dsp:cNvSpPr/>
      </dsp:nvSpPr>
      <dsp:spPr>
        <a:xfrm>
          <a:off x="0" y="4665440"/>
          <a:ext cx="638310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A3F677-DEA8-4560-A462-D9A2503434B3}">
      <dsp:nvSpPr>
        <dsp:cNvPr id="0" name=""/>
        <dsp:cNvSpPr/>
      </dsp:nvSpPr>
      <dsp:spPr>
        <a:xfrm>
          <a:off x="0" y="4665440"/>
          <a:ext cx="6383102" cy="932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a:cs typeface="Calibri"/>
            </a:rPr>
            <a:t>Durability and Sustainability:</a:t>
          </a:r>
          <a:r>
            <a:rPr lang="en-US" sz="1800" kern="1200" dirty="0">
              <a:latin typeface="Calibri Light"/>
              <a:cs typeface="Calibri"/>
            </a:rPr>
            <a:t> digital storage can be stored and backed up in multiple locations and is more environmentally friendly than paper storage.</a:t>
          </a:r>
        </a:p>
      </dsp:txBody>
      <dsp:txXfrm>
        <a:off x="0" y="4665440"/>
        <a:ext cx="6383102" cy="932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00CB5-02CD-4AFD-9DC9-DD42A4F1F40E}">
      <dsp:nvSpPr>
        <dsp:cNvPr id="0" name=""/>
        <dsp:cNvSpPr/>
      </dsp:nvSpPr>
      <dsp:spPr>
        <a:xfrm>
          <a:off x="444000" y="3003"/>
          <a:ext cx="3073448" cy="1844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latin typeface="Calibri Light"/>
              <a:cs typeface="Calibri Light"/>
            </a:rPr>
            <a:t>Quality achieved by ensuring continual testing, development and documentation.</a:t>
          </a:r>
          <a:endParaRPr lang="en-US" sz="2100" kern="1200" dirty="0">
            <a:latin typeface="Calibri Light"/>
            <a:cs typeface="Calibri Light"/>
          </a:endParaRPr>
        </a:p>
      </dsp:txBody>
      <dsp:txXfrm>
        <a:off x="444000" y="3003"/>
        <a:ext cx="3073448" cy="1844068"/>
      </dsp:txXfrm>
    </dsp:sp>
    <dsp:sp modelId="{4F6EE799-9C86-4618-A1B5-7F0A481507A3}">
      <dsp:nvSpPr>
        <dsp:cNvPr id="0" name=""/>
        <dsp:cNvSpPr/>
      </dsp:nvSpPr>
      <dsp:spPr>
        <a:xfrm>
          <a:off x="3824793" y="3003"/>
          <a:ext cx="3073448" cy="1844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latin typeface="Calibri Light"/>
              <a:cs typeface="Calibri Light"/>
            </a:rPr>
            <a:t>Multiple tests were carried out where bugs were recorded. These then went back to the development stage to be fixed</a:t>
          </a:r>
          <a:endParaRPr lang="en-US" sz="2100" kern="1200" dirty="0">
            <a:latin typeface="Calibri Light"/>
            <a:cs typeface="Calibri Light"/>
          </a:endParaRPr>
        </a:p>
      </dsp:txBody>
      <dsp:txXfrm>
        <a:off x="3824793" y="3003"/>
        <a:ext cx="3073448" cy="1844068"/>
      </dsp:txXfrm>
    </dsp:sp>
    <dsp:sp modelId="{30111A1C-33F7-47D8-9EBC-1A38548D9DD7}">
      <dsp:nvSpPr>
        <dsp:cNvPr id="0" name=""/>
        <dsp:cNvSpPr/>
      </dsp:nvSpPr>
      <dsp:spPr>
        <a:xfrm>
          <a:off x="7205586" y="3003"/>
          <a:ext cx="3073448" cy="1844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Calibri"/>
              <a:cs typeface="Calibri Light"/>
            </a:rPr>
            <a:t>Utilising console.log</a:t>
          </a:r>
        </a:p>
      </dsp:txBody>
      <dsp:txXfrm>
        <a:off x="7205586" y="3003"/>
        <a:ext cx="3073448" cy="1844068"/>
      </dsp:txXfrm>
    </dsp:sp>
    <dsp:sp modelId="{EA7D5592-3B8C-4554-BA11-35032D06E1FA}">
      <dsp:nvSpPr>
        <dsp:cNvPr id="0" name=""/>
        <dsp:cNvSpPr/>
      </dsp:nvSpPr>
      <dsp:spPr>
        <a:xfrm>
          <a:off x="444000" y="2154416"/>
          <a:ext cx="3073448" cy="1844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latin typeface="Calibri Light"/>
              <a:cs typeface="Calibri Light"/>
            </a:rPr>
            <a:t>Made sure the application looked like Figma design throughout the process</a:t>
          </a:r>
        </a:p>
      </dsp:txBody>
      <dsp:txXfrm>
        <a:off x="444000" y="2154416"/>
        <a:ext cx="3073448" cy="1844068"/>
      </dsp:txXfrm>
    </dsp:sp>
    <dsp:sp modelId="{B75CFA64-3B7A-4E95-995B-2703EBB5FC47}">
      <dsp:nvSpPr>
        <dsp:cNvPr id="0" name=""/>
        <dsp:cNvSpPr/>
      </dsp:nvSpPr>
      <dsp:spPr>
        <a:xfrm>
          <a:off x="3824793" y="2154416"/>
          <a:ext cx="3073448" cy="1844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latin typeface="Calibri Light"/>
              <a:cs typeface="Calibri Light"/>
            </a:rPr>
            <a:t>test scripts were run to check client-side functionality</a:t>
          </a:r>
          <a:endParaRPr lang="en-US" sz="2100" kern="1200" dirty="0"/>
        </a:p>
      </dsp:txBody>
      <dsp:txXfrm>
        <a:off x="3824793" y="2154416"/>
        <a:ext cx="3073448" cy="1844068"/>
      </dsp:txXfrm>
    </dsp:sp>
    <dsp:sp modelId="{D52D1F87-375C-44C0-8C2D-973CD907F5A2}">
      <dsp:nvSpPr>
        <dsp:cNvPr id="0" name=""/>
        <dsp:cNvSpPr/>
      </dsp:nvSpPr>
      <dsp:spPr>
        <a:xfrm>
          <a:off x="7205586" y="2154416"/>
          <a:ext cx="3073448" cy="1844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latin typeface="Calibri Light"/>
              <a:cs typeface="Calibri Light"/>
            </a:rPr>
            <a:t>Postman was used to test during API creation.</a:t>
          </a:r>
          <a:endParaRPr lang="en-US" sz="2100" kern="1200" dirty="0">
            <a:latin typeface="Calibri Light"/>
            <a:cs typeface="Calibri Light"/>
          </a:endParaRPr>
        </a:p>
      </dsp:txBody>
      <dsp:txXfrm>
        <a:off x="7205586" y="2154416"/>
        <a:ext cx="3073448" cy="18440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AE5C6-24A3-49D7-9DEB-AF865066B7BD}" type="datetimeFigureOut">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CEA2E-085D-4F26-8CC7-D988DF2491F6}" type="slidenum">
              <a:t>‹#›</a:t>
            </a:fld>
            <a:endParaRPr lang="en-US"/>
          </a:p>
        </p:txBody>
      </p:sp>
    </p:spTree>
    <p:extLst>
      <p:ext uri="{BB962C8B-B14F-4D97-AF65-F5344CB8AC3E}">
        <p14:creationId xmlns:p14="http://schemas.microsoft.com/office/powerpoint/2010/main" val="337575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recent study examining pet ownership in NZ done by Eastern  Institue of Tech, Hawkes Bay and School of Vet Science, Uni of Queensland have shown </a:t>
            </a:r>
            <a:r>
              <a:rPr lang="en-US" dirty="0"/>
              <a:t>companion animal pet ownership in NZ has been estimated to be 64% of households, according to Companion Animals New Zealand (CANZ, 2020). This ranks NZ 2nd following the US</a:t>
            </a:r>
          </a:p>
          <a:p>
            <a:endParaRPr lang="en-US" dirty="0"/>
          </a:p>
          <a:p>
            <a:r>
              <a:rPr lang="en-US" dirty="0"/>
              <a:t>As a pet-owner nowadays, your schedule is probably jam-packed. Between managing your schedule </a:t>
            </a:r>
            <a:r>
              <a:rPr lang="en-US" dirty="0" err="1"/>
              <a:t>etc</a:t>
            </a:r>
            <a:r>
              <a:rPr lang="en-US" dirty="0"/>
              <a:t> you might feel like you’re being hounded with new tasks every day.</a:t>
            </a:r>
          </a:p>
          <a:p>
            <a:r>
              <a:rPr lang="en-GB" dirty="0"/>
              <a:t>Something is needed to give owners a peace of mind, and help reduce stress and anxiety. This can be especially helpful for new pet owners (who are still getting used to their pet's routine)</a:t>
            </a:r>
            <a:endParaRPr lang="en-US" dirty="0"/>
          </a:p>
          <a:p>
            <a:endParaRPr lang="en-GB" dirty="0">
              <a:cs typeface="Calibri"/>
            </a:endParaRPr>
          </a:p>
          <a:p>
            <a:endParaRPr lang="en-GB" dirty="0">
              <a:cs typeface="Calibri"/>
            </a:endParaRPr>
          </a:p>
          <a:p>
            <a:r>
              <a:rPr lang="en-GB" dirty="0">
                <a:cs typeface="Calibri"/>
              </a:rPr>
              <a:t>Space</a:t>
            </a:r>
          </a:p>
          <a:p>
            <a:r>
              <a:rPr lang="en-GB" dirty="0">
                <a:cs typeface="Calibri"/>
              </a:rPr>
              <a:t>Searchability – digital information is index so makes it easier and faster to </a:t>
            </a:r>
            <a:r>
              <a:rPr lang="en-GB" dirty="0" err="1">
                <a:cs typeface="Calibri"/>
              </a:rPr>
              <a:t>earch</a:t>
            </a:r>
            <a:r>
              <a:rPr lang="en-GB" dirty="0">
                <a:cs typeface="Calibri"/>
              </a:rPr>
              <a:t> for specific information </a:t>
            </a:r>
          </a:p>
          <a:p>
            <a:r>
              <a:rPr lang="en-GB" dirty="0"/>
              <a:t>Accessibility</a:t>
            </a:r>
            <a:endParaRPr lang="en-GB" dirty="0">
              <a:cs typeface="Calibri"/>
            </a:endParaRPr>
          </a:p>
          <a:p>
            <a:r>
              <a:rPr lang="en-GB" dirty="0">
                <a:cs typeface="Calibri"/>
              </a:rPr>
              <a:t>Affordability - </a:t>
            </a:r>
            <a:r>
              <a:rPr lang="en-GB" dirty="0"/>
              <a:t>More affordable pet products and services to ensure that all pets receive the care they need.</a:t>
            </a:r>
            <a:endParaRPr lang="en-GB" dirty="0">
              <a:cs typeface="Calibri"/>
            </a:endParaRPr>
          </a:p>
          <a:p>
            <a:r>
              <a:rPr lang="en-GB" dirty="0">
                <a:cs typeface="Calibri"/>
              </a:rPr>
              <a:t>Durable and sustainable</a:t>
            </a:r>
          </a:p>
          <a:p>
            <a:endParaRPr lang="en-GB" dirty="0">
              <a:cs typeface="Calibri"/>
            </a:endParaRPr>
          </a:p>
          <a:p>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80CEA2E-085D-4F26-8CC7-D988DF2491F6}" type="slidenum">
              <a:t>2</a:t>
            </a:fld>
            <a:endParaRPr lang="en-US"/>
          </a:p>
        </p:txBody>
      </p:sp>
    </p:spTree>
    <p:extLst>
      <p:ext uri="{BB962C8B-B14F-4D97-AF65-F5344CB8AC3E}">
        <p14:creationId xmlns:p14="http://schemas.microsoft.com/office/powerpoint/2010/main" val="3554267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dirty="0">
              <a:cs typeface="Calibri"/>
            </a:endParaRPr>
          </a:p>
          <a:p>
            <a:r>
              <a:rPr lang="en-US" dirty="0"/>
              <a:t>3. CONSOLE.LOG -  I utilized console.log() at every step of the failing process to check for any abnormalities in my code. By logging values of variables or data at different points, I was able to get a better understanding of how my code was executing and identify errors or unexpected behavior</a:t>
            </a:r>
          </a:p>
          <a:p>
            <a:endParaRPr lang="en-US" dirty="0">
              <a:cs typeface="Calibri"/>
            </a:endParaRPr>
          </a:p>
          <a:p>
            <a:r>
              <a:rPr lang="en-US" dirty="0">
                <a:cs typeface="Calibri"/>
              </a:rPr>
              <a:t>5. used excel to record tests and bugs (show excel sheet)</a:t>
            </a:r>
          </a:p>
        </p:txBody>
      </p:sp>
      <p:sp>
        <p:nvSpPr>
          <p:cNvPr id="4" name="Slide Number Placeholder 3"/>
          <p:cNvSpPr>
            <a:spLocks noGrp="1"/>
          </p:cNvSpPr>
          <p:nvPr>
            <p:ph type="sldNum" sz="quarter" idx="5"/>
          </p:nvPr>
        </p:nvSpPr>
        <p:spPr/>
        <p:txBody>
          <a:bodyPr/>
          <a:lstStyle/>
          <a:p>
            <a:fld id="{380CEA2E-085D-4F26-8CC7-D988DF2491F6}" type="slidenum">
              <a:rPr lang="en-US"/>
              <a:t>18</a:t>
            </a:fld>
            <a:endParaRPr lang="en-US"/>
          </a:p>
        </p:txBody>
      </p:sp>
    </p:spTree>
    <p:extLst>
      <p:ext uri="{BB962C8B-B14F-4D97-AF65-F5344CB8AC3E}">
        <p14:creationId xmlns:p14="http://schemas.microsoft.com/office/powerpoint/2010/main" val="55256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There is a boom in health and wellness with shifts into trends of digitalization, higher quality food, pampering, vitamins and insurance but there is a need for more accessibility to apps that focusing on helping owners store their pets information </a:t>
            </a:r>
          </a:p>
          <a:p>
            <a:endParaRPr lang="en-US" dirty="0">
              <a:cs typeface="Calibri"/>
            </a:endParaRPr>
          </a:p>
        </p:txBody>
      </p:sp>
      <p:sp>
        <p:nvSpPr>
          <p:cNvPr id="4" name="Slide Number Placeholder 3"/>
          <p:cNvSpPr>
            <a:spLocks noGrp="1"/>
          </p:cNvSpPr>
          <p:nvPr>
            <p:ph type="sldNum" sz="quarter" idx="5"/>
          </p:nvPr>
        </p:nvSpPr>
        <p:spPr/>
        <p:txBody>
          <a:bodyPr/>
          <a:lstStyle/>
          <a:p>
            <a:fld id="{380CEA2E-085D-4F26-8CC7-D988DF2491F6}" type="slidenum">
              <a:rPr lang="en-US"/>
              <a:t>3</a:t>
            </a:fld>
            <a:endParaRPr lang="en-US"/>
          </a:p>
        </p:txBody>
      </p:sp>
    </p:spTree>
    <p:extLst>
      <p:ext uri="{BB962C8B-B14F-4D97-AF65-F5344CB8AC3E}">
        <p14:creationId xmlns:p14="http://schemas.microsoft.com/office/powerpoint/2010/main" val="373060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Easier management</a:t>
            </a:r>
          </a:p>
          <a:p>
            <a:r>
              <a:rPr lang="en-US" dirty="0">
                <a:cs typeface="Calibri"/>
              </a:rPr>
              <a:t>Less stress</a:t>
            </a:r>
          </a:p>
          <a:p>
            <a:r>
              <a:rPr lang="en-US" dirty="0">
                <a:cs typeface="Calibri"/>
              </a:rPr>
              <a:t>Healthier and happier animals and owners</a:t>
            </a:r>
          </a:p>
        </p:txBody>
      </p:sp>
      <p:sp>
        <p:nvSpPr>
          <p:cNvPr id="4" name="Slide Number Placeholder 3"/>
          <p:cNvSpPr>
            <a:spLocks noGrp="1"/>
          </p:cNvSpPr>
          <p:nvPr>
            <p:ph type="sldNum" sz="quarter" idx="5"/>
          </p:nvPr>
        </p:nvSpPr>
        <p:spPr/>
        <p:txBody>
          <a:bodyPr/>
          <a:lstStyle/>
          <a:p>
            <a:fld id="{380CEA2E-085D-4F26-8CC7-D988DF2491F6}" type="slidenum">
              <a:rPr lang="en-US"/>
              <a:t>4</a:t>
            </a:fld>
            <a:endParaRPr lang="en-US"/>
          </a:p>
        </p:txBody>
      </p:sp>
    </p:spTree>
    <p:extLst>
      <p:ext uri="{BB962C8B-B14F-4D97-AF65-F5344CB8AC3E}">
        <p14:creationId xmlns:p14="http://schemas.microsoft.com/office/powerpoint/2010/main" val="264402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Pet service convivences are extremely popular; ones </a:t>
            </a:r>
            <a:r>
              <a:rPr lang="en-US" dirty="0"/>
              <a:t>with similar functionality, both free and subscription, are available but are not very well known.</a:t>
            </a:r>
            <a:br>
              <a:rPr lang="en-US" dirty="0">
                <a:cs typeface="+mn-lt"/>
              </a:rPr>
            </a:br>
            <a:endParaRPr lang="en-US">
              <a:cs typeface="Calibri" panose="020F0502020204030204"/>
            </a:endParaRPr>
          </a:p>
        </p:txBody>
      </p:sp>
      <p:sp>
        <p:nvSpPr>
          <p:cNvPr id="4" name="Slide Number Placeholder 3"/>
          <p:cNvSpPr>
            <a:spLocks noGrp="1"/>
          </p:cNvSpPr>
          <p:nvPr>
            <p:ph type="sldNum" sz="quarter" idx="5"/>
          </p:nvPr>
        </p:nvSpPr>
        <p:spPr/>
        <p:txBody>
          <a:bodyPr/>
          <a:lstStyle/>
          <a:p>
            <a:fld id="{380CEA2E-085D-4F26-8CC7-D988DF2491F6}" type="slidenum">
              <a:t>5</a:t>
            </a:fld>
            <a:endParaRPr lang="en-US"/>
          </a:p>
        </p:txBody>
      </p:sp>
    </p:spTree>
    <p:extLst>
      <p:ext uri="{BB962C8B-B14F-4D97-AF65-F5344CB8AC3E}">
        <p14:creationId xmlns:p14="http://schemas.microsoft.com/office/powerpoint/2010/main" val="248013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spcBef>
                <a:spcPts val="1000"/>
              </a:spcBef>
            </a:pPr>
            <a:endParaRPr lang="en-US" dirty="0"/>
          </a:p>
          <a:p>
            <a:r>
              <a:rPr lang="en-GB" dirty="0"/>
              <a:t>Value-chain:</a:t>
            </a:r>
            <a:endParaRPr lang="en-US"/>
          </a:p>
          <a:p>
            <a:r>
              <a:rPr lang="en-GB" dirty="0"/>
              <a:t>The pet service industry is currently thriving, with the demand for pet services and products increasing steadily in recent years. This has resulted in a surge in demand for pet-related services, such as veterinary care, grooming, boarding, pet sitting, and dog walking. However, the pet service industry is not without its challenges. One of the biggest challenges is building a brand and reputation in a crowded and competitive market. Many startups also struggle with funding and scaling their operations, particularly when it comes to expanding into new markets or regions.</a:t>
            </a:r>
            <a:endParaRPr lang="en-US"/>
          </a:p>
          <a:p>
            <a:endParaRPr lang="en-GB" dirty="0"/>
          </a:p>
          <a:p>
            <a:r>
              <a:rPr lang="en-GB" dirty="0"/>
              <a:t>Key Concepts:</a:t>
            </a:r>
            <a:endParaRPr lang="en-US"/>
          </a:p>
          <a:p>
            <a:r>
              <a:rPr lang="en-US" dirty="0"/>
              <a:t>Humanization, premiumization, health, wellness, sustainability and digitalization are the five key trends shaping global pet care and these are set to drive demand in the future. </a:t>
            </a:r>
          </a:p>
          <a:p>
            <a:endParaRPr lang="en-GB" dirty="0"/>
          </a:p>
          <a:p>
            <a:r>
              <a:rPr lang="en-GB" dirty="0"/>
              <a:t>Many services focus on:</a:t>
            </a:r>
            <a:endParaRPr lang="en-US"/>
          </a:p>
          <a:p>
            <a:pPr marL="228600" indent="-228600">
              <a:buAutoNum type="arabicPeriod"/>
            </a:pPr>
            <a:r>
              <a:rPr lang="en-GB" dirty="0"/>
              <a:t>Get as many users or </a:t>
            </a:r>
            <a:r>
              <a:rPr lang="en-GB" dirty="0" err="1"/>
              <a:t>subscritions</a:t>
            </a:r>
            <a:r>
              <a:rPr lang="en-GB" dirty="0"/>
              <a:t> as possible</a:t>
            </a:r>
            <a:endParaRPr lang="en-US"/>
          </a:p>
          <a:p>
            <a:pPr marL="228600" indent="-228600">
              <a:buAutoNum type="arabicPeriod"/>
            </a:pPr>
            <a:r>
              <a:rPr lang="en-GB" dirty="0"/>
              <a:t>Use of related and relevant ads to generate revenue if use free </a:t>
            </a:r>
            <a:endParaRPr lang="en-US"/>
          </a:p>
          <a:p>
            <a:pPr marL="228600" indent="-228600">
              <a:buAutoNum type="arabicPeriod"/>
            </a:pPr>
            <a:r>
              <a:rPr lang="en-GB" dirty="0"/>
              <a:t>3. staying ahead of trends to prevent losing </a:t>
            </a:r>
            <a:r>
              <a:rPr lang="en-GB" dirty="0" err="1"/>
              <a:t>marketshare</a:t>
            </a:r>
            <a:endParaRPr lang="en-GB" dirty="0"/>
          </a:p>
          <a:p>
            <a:endParaRPr lang="en-GB" dirty="0"/>
          </a:p>
          <a:p>
            <a:endParaRPr lang="en-US" dirty="0">
              <a:cs typeface="Calibri"/>
            </a:endParaRPr>
          </a:p>
        </p:txBody>
      </p:sp>
      <p:sp>
        <p:nvSpPr>
          <p:cNvPr id="4" name="Slide Number Placeholder 3"/>
          <p:cNvSpPr>
            <a:spLocks noGrp="1"/>
          </p:cNvSpPr>
          <p:nvPr>
            <p:ph type="sldNum" sz="quarter" idx="5"/>
          </p:nvPr>
        </p:nvSpPr>
        <p:spPr/>
        <p:txBody>
          <a:bodyPr/>
          <a:lstStyle/>
          <a:p>
            <a:fld id="{380CEA2E-085D-4F26-8CC7-D988DF2491F6}" type="slidenum">
              <a:rPr lang="en-US"/>
              <a:t>7</a:t>
            </a:fld>
            <a:endParaRPr lang="en-US"/>
          </a:p>
        </p:txBody>
      </p:sp>
    </p:spTree>
    <p:extLst>
      <p:ext uri="{BB962C8B-B14F-4D97-AF65-F5344CB8AC3E}">
        <p14:creationId xmlns:p14="http://schemas.microsoft.com/office/powerpoint/2010/main" val="163055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of the features and benefits of a digital pet information storage app, such as easy access to information, improved accuracy, and enhanced security CAN/MAY be applied to other industries where information management is crucial</a:t>
            </a:r>
            <a:endParaRPr lang="en-US" dirty="0"/>
          </a:p>
        </p:txBody>
      </p:sp>
      <p:sp>
        <p:nvSpPr>
          <p:cNvPr id="4" name="Slide Number Placeholder 3"/>
          <p:cNvSpPr>
            <a:spLocks noGrp="1"/>
          </p:cNvSpPr>
          <p:nvPr>
            <p:ph type="sldNum" sz="quarter" idx="5"/>
          </p:nvPr>
        </p:nvSpPr>
        <p:spPr/>
        <p:txBody>
          <a:bodyPr/>
          <a:lstStyle/>
          <a:p>
            <a:fld id="{380CEA2E-085D-4F26-8CC7-D988DF2491F6}" type="slidenum">
              <a:rPr lang="en-US"/>
              <a:t>8</a:t>
            </a:fld>
            <a:endParaRPr lang="en-US"/>
          </a:p>
        </p:txBody>
      </p:sp>
    </p:spTree>
    <p:extLst>
      <p:ext uri="{BB962C8B-B14F-4D97-AF65-F5344CB8AC3E}">
        <p14:creationId xmlns:p14="http://schemas.microsoft.com/office/powerpoint/2010/main" val="402923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By using an app to stay organized, pet owners can feel more confident and less stressed, which can benefit both the pet and the owner. Increased security, convenience and sustainability are other benefits.</a:t>
            </a:r>
          </a:p>
        </p:txBody>
      </p:sp>
      <p:sp>
        <p:nvSpPr>
          <p:cNvPr id="4" name="Slide Number Placeholder 3"/>
          <p:cNvSpPr>
            <a:spLocks noGrp="1"/>
          </p:cNvSpPr>
          <p:nvPr>
            <p:ph type="sldNum" sz="quarter" idx="5"/>
          </p:nvPr>
        </p:nvSpPr>
        <p:spPr/>
        <p:txBody>
          <a:bodyPr/>
          <a:lstStyle/>
          <a:p>
            <a:fld id="{380CEA2E-085D-4F26-8CC7-D988DF2491F6}" type="slidenum">
              <a:rPr lang="en-US"/>
              <a:t>9</a:t>
            </a:fld>
            <a:endParaRPr lang="en-US"/>
          </a:p>
        </p:txBody>
      </p:sp>
    </p:spTree>
    <p:extLst>
      <p:ext uri="{BB962C8B-B14F-4D97-AF65-F5344CB8AC3E}">
        <p14:creationId xmlns:p14="http://schemas.microsoft.com/office/powerpoint/2010/main" val="125241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Since the main purpose of this project is to </a:t>
            </a:r>
            <a:r>
              <a:rPr lang="en-US" dirty="0" err="1">
                <a:cs typeface="Calibri"/>
              </a:rPr>
              <a:t>digitalise</a:t>
            </a:r>
            <a:r>
              <a:rPr lang="en-US" dirty="0">
                <a:cs typeface="Calibri"/>
              </a:rPr>
              <a:t> information;  accessibility, housekeeping and content management were top priority followed by a user friendly interface</a:t>
            </a:r>
          </a:p>
        </p:txBody>
      </p:sp>
      <p:sp>
        <p:nvSpPr>
          <p:cNvPr id="4" name="Slide Number Placeholder 3"/>
          <p:cNvSpPr>
            <a:spLocks noGrp="1"/>
          </p:cNvSpPr>
          <p:nvPr>
            <p:ph type="sldNum" sz="quarter" idx="5"/>
          </p:nvPr>
        </p:nvSpPr>
        <p:spPr/>
        <p:txBody>
          <a:bodyPr/>
          <a:lstStyle/>
          <a:p>
            <a:fld id="{380CEA2E-085D-4F26-8CC7-D988DF2491F6}" type="slidenum">
              <a:rPr lang="en-US"/>
              <a:t>11</a:t>
            </a:fld>
            <a:endParaRPr lang="en-US"/>
          </a:p>
        </p:txBody>
      </p:sp>
    </p:spTree>
    <p:extLst>
      <p:ext uri="{BB962C8B-B14F-4D97-AF65-F5344CB8AC3E}">
        <p14:creationId xmlns:p14="http://schemas.microsoft.com/office/powerpoint/2010/main" val="284105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Show </a:t>
            </a:r>
            <a:r>
              <a:rPr lang="en-US" dirty="0" err="1">
                <a:cs typeface="Calibri"/>
              </a:rPr>
              <a:t>figma</a:t>
            </a:r>
            <a:r>
              <a:rPr lang="en-US" dirty="0">
                <a:cs typeface="Calibri"/>
              </a:rPr>
              <a:t> designs</a:t>
            </a:r>
          </a:p>
        </p:txBody>
      </p:sp>
      <p:sp>
        <p:nvSpPr>
          <p:cNvPr id="4" name="Slide Number Placeholder 3"/>
          <p:cNvSpPr>
            <a:spLocks noGrp="1"/>
          </p:cNvSpPr>
          <p:nvPr>
            <p:ph type="sldNum" sz="quarter" idx="5"/>
          </p:nvPr>
        </p:nvSpPr>
        <p:spPr/>
        <p:txBody>
          <a:bodyPr/>
          <a:lstStyle/>
          <a:p>
            <a:fld id="{380CEA2E-085D-4F26-8CC7-D988DF2491F6}" type="slidenum">
              <a:rPr lang="en-US"/>
              <a:t>13</a:t>
            </a:fld>
            <a:endParaRPr lang="en-US"/>
          </a:p>
        </p:txBody>
      </p:sp>
    </p:spTree>
    <p:extLst>
      <p:ext uri="{BB962C8B-B14F-4D97-AF65-F5344CB8AC3E}">
        <p14:creationId xmlns:p14="http://schemas.microsoft.com/office/powerpoint/2010/main" val="216511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370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7488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156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8508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6145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5622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7439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97323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613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2237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3/31/2023</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352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3/31/2023</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319147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nuelradovanovic.com/2017/09/uvod-u-asp-net-mvc.htm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trello.com/invite/b/04OigNJg/ATTI5fcbe0ea3e90770768013e64e4873cc60BB006C1/capston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icserver.org/highway-signs2/i/implementation.html"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unishu/Capstone-Project-PetBoo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mongodb.com/atlas/databa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tha-jackable.deviantart.com/art/Annoying-Dog-animation-pixel-art-62706564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FDDC53-8DE6-4F4C-B6B4-4FA2A876C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3AD053B-137E-47B4-997C-C91AE70CE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441932" y="958443"/>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09E72EC-1178-47C7-A287-A05A6D497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390656" y="1015766"/>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306385" y="1764734"/>
            <a:ext cx="7559817" cy="2551001"/>
          </a:xfrm>
        </p:spPr>
        <p:txBody>
          <a:bodyPr>
            <a:normAutofit/>
          </a:bodyPr>
          <a:lstStyle/>
          <a:p>
            <a:r>
              <a:rPr lang="en-US" sz="6000" dirty="0" err="1"/>
              <a:t>PetBook</a:t>
            </a:r>
            <a:endParaRPr lang="en-US" sz="6000" dirty="0"/>
          </a:p>
        </p:txBody>
      </p:sp>
      <p:sp>
        <p:nvSpPr>
          <p:cNvPr id="3" name="Subtitle 2"/>
          <p:cNvSpPr>
            <a:spLocks noGrp="1"/>
          </p:cNvSpPr>
          <p:nvPr>
            <p:ph type="subTitle" idx="1"/>
          </p:nvPr>
        </p:nvSpPr>
        <p:spPr>
          <a:xfrm>
            <a:off x="4267199" y="5460641"/>
            <a:ext cx="6571527" cy="888643"/>
          </a:xfrm>
        </p:spPr>
        <p:txBody>
          <a:bodyPr anchor="t">
            <a:normAutofit/>
          </a:bodyPr>
          <a:lstStyle/>
          <a:p>
            <a:pPr algn="ctr"/>
            <a:r>
              <a:rPr lang="en-US" sz="3600" dirty="0"/>
              <a:t>Capstone Project</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44" name="Freeform: Shape 2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45" name="Rectangle 31">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FEA51-4C59-3A7D-A6D4-63FBFB027590}"/>
              </a:ext>
            </a:extLst>
          </p:cNvPr>
          <p:cNvSpPr>
            <a:spLocks noGrp="1"/>
          </p:cNvSpPr>
          <p:nvPr>
            <p:ph type="title"/>
          </p:nvPr>
        </p:nvSpPr>
        <p:spPr>
          <a:xfrm>
            <a:off x="766940" y="4670830"/>
            <a:ext cx="10658121" cy="985152"/>
          </a:xfrm>
        </p:spPr>
        <p:txBody>
          <a:bodyPr vert="horz" lIns="91440" tIns="45720" rIns="91440" bIns="45720" rtlCol="0" anchor="b">
            <a:normAutofit/>
          </a:bodyPr>
          <a:lstStyle/>
          <a:p>
            <a:pPr algn="ctr"/>
            <a:r>
              <a:rPr lang="en-US"/>
              <a:t>Architecture design</a:t>
            </a:r>
          </a:p>
        </p:txBody>
      </p:sp>
      <p:sp>
        <p:nvSpPr>
          <p:cNvPr id="46" name="Freeform: Shape 33">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imeline&#10;&#10;Description automatically generated">
            <a:extLst>
              <a:ext uri="{FF2B5EF4-FFF2-40B4-BE49-F238E27FC236}">
                <a16:creationId xmlns:a16="http://schemas.microsoft.com/office/drawing/2014/main" id="{612D3FD7-A821-F5D4-F59D-492E7CC3B27D}"/>
              </a:ext>
            </a:extLst>
          </p:cNvPr>
          <p:cNvPicPr>
            <a:picLocks noGrp="1" noChangeAspect="1"/>
          </p:cNvPicPr>
          <p:nvPr>
            <p:ph idx="1"/>
          </p:nvPr>
        </p:nvPicPr>
        <p:blipFill>
          <a:blip r:embed="rId2"/>
          <a:stretch>
            <a:fillRect/>
          </a:stretch>
        </p:blipFill>
        <p:spPr>
          <a:xfrm>
            <a:off x="2077078" y="479603"/>
            <a:ext cx="8058337" cy="3283773"/>
          </a:xfrm>
          <a:prstGeom prst="rect">
            <a:avLst/>
          </a:prstGeom>
        </p:spPr>
      </p:pic>
      <p:sp>
        <p:nvSpPr>
          <p:cNvPr id="5" name="TextBox 4">
            <a:extLst>
              <a:ext uri="{FF2B5EF4-FFF2-40B4-BE49-F238E27FC236}">
                <a16:creationId xmlns:a16="http://schemas.microsoft.com/office/drawing/2014/main" id="{CFF2AE64-3C69-4404-9D49-2CD4394AC96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83901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0CD95-52E8-5918-C5C2-C08B08F512C7}"/>
              </a:ext>
            </a:extLst>
          </p:cNvPr>
          <p:cNvSpPr>
            <a:spLocks noGrp="1"/>
          </p:cNvSpPr>
          <p:nvPr>
            <p:ph type="title"/>
          </p:nvPr>
        </p:nvSpPr>
        <p:spPr>
          <a:xfrm>
            <a:off x="722569" y="1594885"/>
            <a:ext cx="3556795" cy="3824702"/>
          </a:xfrm>
        </p:spPr>
        <p:txBody>
          <a:bodyPr>
            <a:normAutofit/>
          </a:bodyPr>
          <a:lstStyle/>
          <a:p>
            <a:pPr algn="ctr"/>
            <a:r>
              <a:rPr lang="en-US"/>
              <a:t>USER STORIES</a:t>
            </a:r>
          </a:p>
        </p:txBody>
      </p:sp>
      <p:sp>
        <p:nvSpPr>
          <p:cNvPr id="12" name="Freeform: Shape 1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Content Placeholder 4">
            <a:extLst>
              <a:ext uri="{FF2B5EF4-FFF2-40B4-BE49-F238E27FC236}">
                <a16:creationId xmlns:a16="http://schemas.microsoft.com/office/drawing/2014/main" id="{D467D62D-9130-3BB8-106E-759C603E34A5}"/>
              </a:ext>
            </a:extLst>
          </p:cNvPr>
          <p:cNvGraphicFramePr>
            <a:graphicFrameLocks noGrp="1"/>
          </p:cNvGraphicFramePr>
          <p:nvPr>
            <p:ph idx="1"/>
            <p:extLst>
              <p:ext uri="{D42A27DB-BD31-4B8C-83A1-F6EECF244321}">
                <p14:modId xmlns:p14="http://schemas.microsoft.com/office/powerpoint/2010/main" val="2597022611"/>
              </p:ext>
            </p:extLst>
          </p:nvPr>
        </p:nvGraphicFramePr>
        <p:xfrm>
          <a:off x="5462177" y="1030900"/>
          <a:ext cx="5943763" cy="4914090"/>
        </p:xfrm>
        <a:graphic>
          <a:graphicData uri="http://schemas.openxmlformats.org/drawingml/2006/table">
            <a:tbl>
              <a:tblPr firstRow="1" bandRow="1">
                <a:tableStyleId>{5C22544A-7EE6-4342-B048-85BDC9FD1C3A}</a:tableStyleId>
              </a:tblPr>
              <a:tblGrid>
                <a:gridCol w="389634">
                  <a:extLst>
                    <a:ext uri="{9D8B030D-6E8A-4147-A177-3AD203B41FA5}">
                      <a16:colId xmlns:a16="http://schemas.microsoft.com/office/drawing/2014/main" val="121970995"/>
                    </a:ext>
                  </a:extLst>
                </a:gridCol>
                <a:gridCol w="1075198">
                  <a:extLst>
                    <a:ext uri="{9D8B030D-6E8A-4147-A177-3AD203B41FA5}">
                      <a16:colId xmlns:a16="http://schemas.microsoft.com/office/drawing/2014/main" val="4024338540"/>
                    </a:ext>
                  </a:extLst>
                </a:gridCol>
                <a:gridCol w="3088215">
                  <a:extLst>
                    <a:ext uri="{9D8B030D-6E8A-4147-A177-3AD203B41FA5}">
                      <a16:colId xmlns:a16="http://schemas.microsoft.com/office/drawing/2014/main" val="1640304546"/>
                    </a:ext>
                  </a:extLst>
                </a:gridCol>
                <a:gridCol w="635801">
                  <a:extLst>
                    <a:ext uri="{9D8B030D-6E8A-4147-A177-3AD203B41FA5}">
                      <a16:colId xmlns:a16="http://schemas.microsoft.com/office/drawing/2014/main" val="2537005628"/>
                    </a:ext>
                  </a:extLst>
                </a:gridCol>
                <a:gridCol w="754915">
                  <a:extLst>
                    <a:ext uri="{9D8B030D-6E8A-4147-A177-3AD203B41FA5}">
                      <a16:colId xmlns:a16="http://schemas.microsoft.com/office/drawing/2014/main" val="1279584671"/>
                    </a:ext>
                  </a:extLst>
                </a:gridCol>
              </a:tblGrid>
              <a:tr h="614943">
                <a:tc>
                  <a:txBody>
                    <a:bodyPr/>
                    <a:lstStyle/>
                    <a:p>
                      <a:pPr fontAlgn="t"/>
                      <a:endParaRPr lang="en-US" sz="1500" b="0">
                        <a:effectLst/>
                        <a:latin typeface="Calibri"/>
                      </a:endParaRPr>
                    </a:p>
                    <a:p>
                      <a:pPr algn="l" rtl="0" fontAlgn="base"/>
                      <a:r>
                        <a:rPr lang="en-US" sz="900" b="0">
                          <a:effectLst/>
                          <a:latin typeface="Calibri"/>
                        </a:rPr>
                        <a:t># </a:t>
                      </a:r>
                      <a:endParaRPr lang="en-US" sz="1500" b="0" i="0">
                        <a:effectLst/>
                        <a:latin typeface="Calibri"/>
                      </a:endParaRPr>
                    </a:p>
                  </a:txBody>
                  <a:tcPr marL="76233" marR="76233" marT="38116" marB="38116"/>
                </a:tc>
                <a:tc>
                  <a:txBody>
                    <a:bodyPr/>
                    <a:lstStyle/>
                    <a:p>
                      <a:pPr algn="ctr" fontAlgn="t"/>
                      <a:endParaRPr lang="en-US" sz="1500" b="0">
                        <a:effectLst/>
                        <a:latin typeface="Calibri"/>
                      </a:endParaRPr>
                    </a:p>
                    <a:p>
                      <a:pPr algn="l" rtl="0" fontAlgn="base"/>
                      <a:r>
                        <a:rPr lang="en-US" sz="900" b="0">
                          <a:effectLst/>
                          <a:latin typeface="Calibri"/>
                        </a:rPr>
                        <a:t>User Story Title </a:t>
                      </a:r>
                      <a:endParaRPr lang="en-US" sz="1500" b="0" i="0">
                        <a:effectLst/>
                        <a:latin typeface="Calibri"/>
                      </a:endParaRPr>
                    </a:p>
                  </a:txBody>
                  <a:tcPr marL="76233" marR="76233" marT="38116" marB="38116"/>
                </a:tc>
                <a:tc>
                  <a:txBody>
                    <a:bodyPr/>
                    <a:lstStyle/>
                    <a:p>
                      <a:pPr algn="ctr" fontAlgn="t"/>
                      <a:endParaRPr lang="en-US" sz="1500" b="0">
                        <a:effectLst/>
                        <a:latin typeface="Calibri"/>
                      </a:endParaRPr>
                    </a:p>
                    <a:p>
                      <a:pPr algn="l" rtl="0" fontAlgn="base"/>
                      <a:r>
                        <a:rPr lang="en-US" sz="900" b="0">
                          <a:effectLst/>
                          <a:latin typeface="Calibri"/>
                        </a:rPr>
                        <a:t>User Story Description </a:t>
                      </a:r>
                      <a:endParaRPr lang="en-US" sz="1500" b="0" i="0">
                        <a:effectLst/>
                        <a:latin typeface="Calibri"/>
                      </a:endParaRPr>
                    </a:p>
                  </a:txBody>
                  <a:tcPr marL="76233" marR="76233" marT="38116" marB="38116"/>
                </a:tc>
                <a:tc>
                  <a:txBody>
                    <a:bodyPr/>
                    <a:lstStyle/>
                    <a:p>
                      <a:pPr algn="ctr" fontAlgn="t"/>
                      <a:endParaRPr lang="en-US" sz="1500" b="0">
                        <a:effectLst/>
                        <a:latin typeface="Calibri"/>
                      </a:endParaRPr>
                    </a:p>
                    <a:p>
                      <a:pPr algn="l" rtl="0" fontAlgn="base"/>
                      <a:r>
                        <a:rPr lang="en-US" sz="900" b="0">
                          <a:effectLst/>
                          <a:latin typeface="Calibri"/>
                        </a:rPr>
                        <a:t>Priority </a:t>
                      </a:r>
                      <a:endParaRPr lang="en-US" sz="1500" b="0" i="0">
                        <a:effectLst/>
                        <a:latin typeface="Calibri"/>
                      </a:endParaRPr>
                    </a:p>
                  </a:txBody>
                  <a:tcPr marL="76233" marR="76233" marT="38116" marB="38116"/>
                </a:tc>
                <a:tc>
                  <a:txBody>
                    <a:bodyPr/>
                    <a:lstStyle/>
                    <a:p>
                      <a:pPr algn="ctr" fontAlgn="t"/>
                      <a:endParaRPr lang="en-US" sz="1500" b="0">
                        <a:effectLst/>
                        <a:latin typeface="Calibri"/>
                      </a:endParaRPr>
                    </a:p>
                    <a:p>
                      <a:pPr algn="l" rtl="0" fontAlgn="base"/>
                      <a:r>
                        <a:rPr lang="en-US" sz="900" b="0">
                          <a:effectLst/>
                          <a:latin typeface="Calibri"/>
                        </a:rPr>
                        <a:t>Additional Notes </a:t>
                      </a:r>
                      <a:endParaRPr lang="en-US" sz="1500" b="0" i="0">
                        <a:effectLst/>
                        <a:latin typeface="Calibri"/>
                      </a:endParaRPr>
                    </a:p>
                  </a:txBody>
                  <a:tcPr marL="76233" marR="76233" marT="38116" marB="38116"/>
                </a:tc>
                <a:extLst>
                  <a:ext uri="{0D108BD9-81ED-4DB2-BD59-A6C34878D82A}">
                    <a16:rowId xmlns:a16="http://schemas.microsoft.com/office/drawing/2014/main" val="3518874736"/>
                  </a:ext>
                </a:extLst>
              </a:tr>
              <a:tr h="614943">
                <a:tc>
                  <a:txBody>
                    <a:bodyPr/>
                    <a:lstStyle/>
                    <a:p>
                      <a:pPr fontAlgn="t"/>
                      <a:endParaRPr lang="en-US" sz="1500" b="0">
                        <a:effectLst/>
                        <a:latin typeface="Calibri"/>
                      </a:endParaRPr>
                    </a:p>
                    <a:p>
                      <a:pPr algn="l" rtl="0" fontAlgn="base"/>
                      <a:r>
                        <a:rPr lang="en-US" sz="900" b="0">
                          <a:effectLst/>
                          <a:latin typeface="Calibri"/>
                        </a:rPr>
                        <a:t>1 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Availability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As an end user, I want the same content and services to be accessible across multiple devices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2 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extLst>
                  <a:ext uri="{0D108BD9-81ED-4DB2-BD59-A6C34878D82A}">
                    <a16:rowId xmlns:a16="http://schemas.microsoft.com/office/drawing/2014/main" val="3428715356"/>
                  </a:ext>
                </a:extLst>
              </a:tr>
              <a:tr h="754703">
                <a:tc>
                  <a:txBody>
                    <a:bodyPr/>
                    <a:lstStyle/>
                    <a:p>
                      <a:pPr fontAlgn="t"/>
                      <a:endParaRPr lang="en-US" sz="1500" b="0">
                        <a:effectLst/>
                        <a:latin typeface="Calibri"/>
                      </a:endParaRPr>
                    </a:p>
                    <a:p>
                      <a:pPr algn="l" rtl="0" fontAlgn="base"/>
                      <a:r>
                        <a:rPr lang="en-US" sz="900" b="0">
                          <a:effectLst/>
                          <a:latin typeface="Calibri"/>
                        </a:rPr>
                        <a:t>2 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Interface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As an end user, I want the interface to be intuitive and responsive as well as have a similar feel across multiple devices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2 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extLst>
                  <a:ext uri="{0D108BD9-81ED-4DB2-BD59-A6C34878D82A}">
                    <a16:rowId xmlns:a16="http://schemas.microsoft.com/office/drawing/2014/main" val="2566174745"/>
                  </a:ext>
                </a:extLst>
              </a:tr>
              <a:tr h="614943">
                <a:tc>
                  <a:txBody>
                    <a:bodyPr/>
                    <a:lstStyle/>
                    <a:p>
                      <a:pPr fontAlgn="t"/>
                      <a:endParaRPr lang="en-US" sz="1500" b="0">
                        <a:effectLst/>
                        <a:latin typeface="Calibri"/>
                      </a:endParaRPr>
                    </a:p>
                    <a:p>
                      <a:pPr algn="l" rtl="0" fontAlgn="base"/>
                      <a:r>
                        <a:rPr lang="en-US" sz="900" b="0">
                          <a:effectLst/>
                          <a:latin typeface="Calibri"/>
                        </a:rPr>
                        <a:t>…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Content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As an end user, I want the ability to be able to upload, update records and pet information as needed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1 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extLst>
                  <a:ext uri="{0D108BD9-81ED-4DB2-BD59-A6C34878D82A}">
                    <a16:rowId xmlns:a16="http://schemas.microsoft.com/office/drawing/2014/main" val="1040498695"/>
                  </a:ext>
                </a:extLst>
              </a:tr>
              <a:tr h="754703">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Housekeeping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As and end user, I want to be able to edit information to keep everything updated or delete information that I no longer require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2 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extLst>
                  <a:ext uri="{0D108BD9-81ED-4DB2-BD59-A6C34878D82A}">
                    <a16:rowId xmlns:a16="http://schemas.microsoft.com/office/drawing/2014/main" val="2541391893"/>
                  </a:ext>
                </a:extLst>
              </a:tr>
              <a:tr h="614943">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Locating Content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As an end user, I want an easy and reliable way to access relevant content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1 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extLst>
                  <a:ext uri="{0D108BD9-81ED-4DB2-BD59-A6C34878D82A}">
                    <a16:rowId xmlns:a16="http://schemas.microsoft.com/office/drawing/2014/main" val="2914994266"/>
                  </a:ext>
                </a:extLst>
              </a:tr>
              <a:tr h="894463">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Managing content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As end user, I want an easy way to manage, schedule and organize my pet (information) to ensure the best quality of life for them </a:t>
                      </a:r>
                      <a:endParaRPr lang="en-US" sz="1500" b="0">
                        <a:effectLst/>
                        <a:latin typeface="Calibri"/>
                      </a:endParaRPr>
                    </a:p>
                    <a:p>
                      <a:pPr algn="l" rtl="0" fontAlgn="base"/>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r>
                        <a:rPr lang="en-US" sz="900" b="0">
                          <a:effectLst/>
                          <a:latin typeface="Calibri"/>
                        </a:rPr>
                        <a:t>1 </a:t>
                      </a:r>
                      <a:endParaRPr lang="en-US" sz="1500" b="0" i="0">
                        <a:effectLst/>
                        <a:latin typeface="Calibri"/>
                      </a:endParaRPr>
                    </a:p>
                  </a:txBody>
                  <a:tcPr marL="76233" marR="76233" marT="38116" marB="38116"/>
                </a:tc>
                <a:tc>
                  <a:txBody>
                    <a:bodyPr/>
                    <a:lstStyle/>
                    <a:p>
                      <a:pPr fontAlgn="t"/>
                      <a:endParaRPr lang="en-US" sz="1500" b="0">
                        <a:effectLst/>
                        <a:latin typeface="Calibri"/>
                      </a:endParaRPr>
                    </a:p>
                    <a:p>
                      <a:pPr algn="l" rtl="0" fontAlgn="base"/>
                      <a:endParaRPr lang="en-US" sz="1500" b="0" i="0">
                        <a:effectLst/>
                        <a:latin typeface="Calibri"/>
                      </a:endParaRPr>
                    </a:p>
                  </a:txBody>
                  <a:tcPr marL="76233" marR="76233" marT="38116" marB="38116"/>
                </a:tc>
                <a:extLst>
                  <a:ext uri="{0D108BD9-81ED-4DB2-BD59-A6C34878D82A}">
                    <a16:rowId xmlns:a16="http://schemas.microsoft.com/office/drawing/2014/main" val="75613188"/>
                  </a:ext>
                </a:extLst>
              </a:tr>
            </a:tbl>
          </a:graphicData>
        </a:graphic>
      </p:graphicFrame>
    </p:spTree>
    <p:extLst>
      <p:ext uri="{BB962C8B-B14F-4D97-AF65-F5344CB8AC3E}">
        <p14:creationId xmlns:p14="http://schemas.microsoft.com/office/powerpoint/2010/main" val="364804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2C40-7EEF-7EA3-BBD4-1E685CFC2E98}"/>
              </a:ext>
            </a:extLst>
          </p:cNvPr>
          <p:cNvSpPr>
            <a:spLocks noGrp="1"/>
          </p:cNvSpPr>
          <p:nvPr>
            <p:ph type="title"/>
          </p:nvPr>
        </p:nvSpPr>
        <p:spPr/>
        <p:txBody>
          <a:bodyPr/>
          <a:lstStyle/>
          <a:p>
            <a:r>
              <a:rPr lang="en-US"/>
              <a:t>User flow</a:t>
            </a:r>
          </a:p>
        </p:txBody>
      </p:sp>
      <p:sp>
        <p:nvSpPr>
          <p:cNvPr id="7" name="Content Placeholder 6">
            <a:extLst>
              <a:ext uri="{FF2B5EF4-FFF2-40B4-BE49-F238E27FC236}">
                <a16:creationId xmlns:a16="http://schemas.microsoft.com/office/drawing/2014/main" id="{235EBB03-B0D9-B828-070B-CB24D13E0610}"/>
              </a:ext>
            </a:extLst>
          </p:cNvPr>
          <p:cNvSpPr>
            <a:spLocks noGrp="1"/>
          </p:cNvSpPr>
          <p:nvPr>
            <p:ph idx="1"/>
          </p:nvPr>
        </p:nvSpPr>
        <p:spPr/>
        <p:txBody>
          <a:bodyPr vert="horz" lIns="91440" tIns="45720" rIns="91440" bIns="45720" rtlCol="0" anchor="t">
            <a:normAutofit fontScale="40000" lnSpcReduction="20000"/>
          </a:bodyPr>
          <a:lstStyle/>
          <a:p>
            <a:br>
              <a:rPr lang="en-US" b="0">
                <a:ea typeface="+mn-lt"/>
                <a:cs typeface="+mn-lt"/>
              </a:rPr>
            </a:br>
            <a:br>
              <a:rPr lang="en-US" b="0">
                <a:ea typeface="+mn-lt"/>
                <a:cs typeface="+mn-lt"/>
              </a:rPr>
            </a:br>
            <a:br>
              <a:rPr lang="en-US" b="0">
                <a:ea typeface="+mn-lt"/>
                <a:cs typeface="+mn-lt"/>
              </a:rPr>
            </a:br>
            <a:br>
              <a:rPr lang="en-US" b="0">
                <a:ea typeface="+mn-lt"/>
                <a:cs typeface="+mn-lt"/>
              </a:rPr>
            </a:br>
            <a:endParaRPr lang="en-US" b="0">
              <a:ea typeface="+mn-lt"/>
              <a:cs typeface="+mn-lt"/>
            </a:endParaRPr>
          </a:p>
          <a:p>
            <a:br>
              <a:rPr lang="en-US" b="0">
                <a:ea typeface="+mn-lt"/>
                <a:cs typeface="+mn-lt"/>
              </a:rPr>
            </a:br>
            <a:endParaRPr lang="en-US" b="0">
              <a:ea typeface="+mn-lt"/>
              <a:cs typeface="+mn-lt"/>
            </a:endParaRPr>
          </a:p>
          <a:p>
            <a:br>
              <a:rPr lang="en-US" b="0">
                <a:ea typeface="+mn-lt"/>
                <a:cs typeface="+mn-lt"/>
              </a:rPr>
            </a:br>
            <a:br>
              <a:rPr lang="en-US" b="0">
                <a:ea typeface="+mn-lt"/>
                <a:cs typeface="+mn-lt"/>
              </a:rPr>
            </a:br>
            <a:br>
              <a:rPr lang="en-US" b="0">
                <a:ea typeface="+mn-lt"/>
                <a:cs typeface="+mn-lt"/>
              </a:rPr>
            </a:br>
            <a:br>
              <a:rPr lang="en-US" b="0">
                <a:ea typeface="+mn-lt"/>
                <a:cs typeface="+mn-lt"/>
              </a:rPr>
            </a:br>
            <a:br>
              <a:rPr lang="en-US" b="0">
                <a:ea typeface="+mn-lt"/>
                <a:cs typeface="+mn-lt"/>
              </a:rPr>
            </a:br>
            <a:endParaRPr lang="en-US" b="0">
              <a:ea typeface="+mn-lt"/>
              <a:cs typeface="+mn-lt"/>
            </a:endParaRPr>
          </a:p>
          <a:p>
            <a:br>
              <a:rPr lang="en-US" b="0">
                <a:ea typeface="+mn-lt"/>
                <a:cs typeface="+mn-lt"/>
              </a:rPr>
            </a:br>
            <a:endParaRPr lang="en-US" b="0">
              <a:ea typeface="+mn-lt"/>
              <a:cs typeface="+mn-lt"/>
            </a:endParaRPr>
          </a:p>
          <a:p>
            <a:br>
              <a:rPr lang="en-US" b="0">
                <a:ea typeface="+mn-lt"/>
                <a:cs typeface="+mn-lt"/>
              </a:rPr>
            </a:br>
            <a:br>
              <a:rPr lang="en-US" b="0">
                <a:ea typeface="+mn-lt"/>
                <a:cs typeface="+mn-lt"/>
              </a:rPr>
            </a:br>
            <a:br>
              <a:rPr lang="en-US" b="0">
                <a:ea typeface="+mn-lt"/>
                <a:cs typeface="+mn-lt"/>
              </a:rPr>
            </a:br>
            <a:endParaRPr lang="en-US" b="0">
              <a:ea typeface="+mn-lt"/>
              <a:cs typeface="+mn-lt"/>
            </a:endParaRPr>
          </a:p>
          <a:p>
            <a:endParaRPr lang="en-US" b="0"/>
          </a:p>
        </p:txBody>
      </p:sp>
      <p:pic>
        <p:nvPicPr>
          <p:cNvPr id="8" name="Picture 8" descr="A picture containing text, businesscard, screenshot&#10;&#10;Description automatically generated">
            <a:extLst>
              <a:ext uri="{FF2B5EF4-FFF2-40B4-BE49-F238E27FC236}">
                <a16:creationId xmlns:a16="http://schemas.microsoft.com/office/drawing/2014/main" id="{77B15CE2-43EF-001F-7425-710BA4AC7191}"/>
              </a:ext>
            </a:extLst>
          </p:cNvPr>
          <p:cNvPicPr>
            <a:picLocks noChangeAspect="1"/>
          </p:cNvPicPr>
          <p:nvPr/>
        </p:nvPicPr>
        <p:blipFill>
          <a:blip r:embed="rId2"/>
          <a:stretch>
            <a:fillRect/>
          </a:stretch>
        </p:blipFill>
        <p:spPr>
          <a:xfrm>
            <a:off x="839142" y="1717681"/>
            <a:ext cx="3467570" cy="1973896"/>
          </a:xfrm>
          <a:prstGeom prst="rect">
            <a:avLst/>
          </a:prstGeom>
        </p:spPr>
      </p:pic>
      <p:pic>
        <p:nvPicPr>
          <p:cNvPr id="10" name="Picture 10" descr="Diagram&#10;&#10;Description automatically generated">
            <a:extLst>
              <a:ext uri="{FF2B5EF4-FFF2-40B4-BE49-F238E27FC236}">
                <a16:creationId xmlns:a16="http://schemas.microsoft.com/office/drawing/2014/main" id="{4FB64CA6-9A89-642D-AB4D-A1615E8954E3}"/>
              </a:ext>
            </a:extLst>
          </p:cNvPr>
          <p:cNvPicPr>
            <a:picLocks noChangeAspect="1"/>
          </p:cNvPicPr>
          <p:nvPr/>
        </p:nvPicPr>
        <p:blipFill>
          <a:blip r:embed="rId3"/>
          <a:stretch>
            <a:fillRect/>
          </a:stretch>
        </p:blipFill>
        <p:spPr>
          <a:xfrm>
            <a:off x="4366918" y="1838218"/>
            <a:ext cx="3270014" cy="1808081"/>
          </a:xfrm>
          <a:prstGeom prst="rect">
            <a:avLst/>
          </a:prstGeom>
        </p:spPr>
      </p:pic>
      <p:pic>
        <p:nvPicPr>
          <p:cNvPr id="11" name="Picture 11" descr="Diagram&#10;&#10;Description automatically generated">
            <a:extLst>
              <a:ext uri="{FF2B5EF4-FFF2-40B4-BE49-F238E27FC236}">
                <a16:creationId xmlns:a16="http://schemas.microsoft.com/office/drawing/2014/main" id="{EDAEA04F-C00E-8E8A-52BA-F0FF24CE7496}"/>
              </a:ext>
            </a:extLst>
          </p:cNvPr>
          <p:cNvPicPr>
            <a:picLocks noChangeAspect="1"/>
          </p:cNvPicPr>
          <p:nvPr/>
        </p:nvPicPr>
        <p:blipFill>
          <a:blip r:embed="rId4"/>
          <a:stretch>
            <a:fillRect/>
          </a:stretch>
        </p:blipFill>
        <p:spPr>
          <a:xfrm>
            <a:off x="7941734" y="892446"/>
            <a:ext cx="3401718" cy="2166219"/>
          </a:xfrm>
          <a:prstGeom prst="rect">
            <a:avLst/>
          </a:prstGeom>
        </p:spPr>
      </p:pic>
      <p:pic>
        <p:nvPicPr>
          <p:cNvPr id="12" name="Picture 12" descr="Diagram&#10;&#10;Description automatically generated">
            <a:extLst>
              <a:ext uri="{FF2B5EF4-FFF2-40B4-BE49-F238E27FC236}">
                <a16:creationId xmlns:a16="http://schemas.microsoft.com/office/drawing/2014/main" id="{C4888976-3D6E-4166-BA24-2A2B37800DB5}"/>
              </a:ext>
            </a:extLst>
          </p:cNvPr>
          <p:cNvPicPr>
            <a:picLocks noChangeAspect="1"/>
          </p:cNvPicPr>
          <p:nvPr/>
        </p:nvPicPr>
        <p:blipFill>
          <a:blip r:embed="rId5"/>
          <a:stretch>
            <a:fillRect/>
          </a:stretch>
        </p:blipFill>
        <p:spPr>
          <a:xfrm>
            <a:off x="839141" y="3972141"/>
            <a:ext cx="3279421" cy="1660680"/>
          </a:xfrm>
          <a:prstGeom prst="rect">
            <a:avLst/>
          </a:prstGeom>
        </p:spPr>
      </p:pic>
      <p:pic>
        <p:nvPicPr>
          <p:cNvPr id="13" name="Picture 13" descr="Diagram&#10;&#10;Description automatically generated">
            <a:extLst>
              <a:ext uri="{FF2B5EF4-FFF2-40B4-BE49-F238E27FC236}">
                <a16:creationId xmlns:a16="http://schemas.microsoft.com/office/drawing/2014/main" id="{1EA87E02-DC26-FE0A-CE4A-3877D10F5ADD}"/>
              </a:ext>
            </a:extLst>
          </p:cNvPr>
          <p:cNvPicPr>
            <a:picLocks noChangeAspect="1"/>
          </p:cNvPicPr>
          <p:nvPr/>
        </p:nvPicPr>
        <p:blipFill>
          <a:blip r:embed="rId6"/>
          <a:stretch>
            <a:fillRect/>
          </a:stretch>
        </p:blipFill>
        <p:spPr>
          <a:xfrm>
            <a:off x="4357511" y="3911433"/>
            <a:ext cx="3270014" cy="1725652"/>
          </a:xfrm>
          <a:prstGeom prst="rect">
            <a:avLst/>
          </a:prstGeom>
        </p:spPr>
      </p:pic>
      <p:pic>
        <p:nvPicPr>
          <p:cNvPr id="14" name="Picture 14" descr="Diagram&#10;&#10;Description automatically generated">
            <a:extLst>
              <a:ext uri="{FF2B5EF4-FFF2-40B4-BE49-F238E27FC236}">
                <a16:creationId xmlns:a16="http://schemas.microsoft.com/office/drawing/2014/main" id="{7DADA6EE-A592-1DB9-B4B6-6AF8E9F61303}"/>
              </a:ext>
            </a:extLst>
          </p:cNvPr>
          <p:cNvPicPr>
            <a:picLocks noChangeAspect="1"/>
          </p:cNvPicPr>
          <p:nvPr/>
        </p:nvPicPr>
        <p:blipFill>
          <a:blip r:embed="rId7"/>
          <a:stretch>
            <a:fillRect/>
          </a:stretch>
        </p:blipFill>
        <p:spPr>
          <a:xfrm>
            <a:off x="7668920" y="3159645"/>
            <a:ext cx="3947347" cy="990265"/>
          </a:xfrm>
          <a:prstGeom prst="rect">
            <a:avLst/>
          </a:prstGeom>
        </p:spPr>
      </p:pic>
      <p:pic>
        <p:nvPicPr>
          <p:cNvPr id="15" name="Picture 15" descr="Diagram&#10;&#10;Description automatically generated">
            <a:extLst>
              <a:ext uri="{FF2B5EF4-FFF2-40B4-BE49-F238E27FC236}">
                <a16:creationId xmlns:a16="http://schemas.microsoft.com/office/drawing/2014/main" id="{92AD8A77-360C-4238-8787-800DF0724F5A}"/>
              </a:ext>
            </a:extLst>
          </p:cNvPr>
          <p:cNvPicPr>
            <a:picLocks noChangeAspect="1"/>
          </p:cNvPicPr>
          <p:nvPr/>
        </p:nvPicPr>
        <p:blipFill>
          <a:blip r:embed="rId8"/>
          <a:stretch>
            <a:fillRect/>
          </a:stretch>
        </p:blipFill>
        <p:spPr>
          <a:xfrm>
            <a:off x="8082844" y="4363077"/>
            <a:ext cx="3401718" cy="1603177"/>
          </a:xfrm>
          <a:prstGeom prst="rect">
            <a:avLst/>
          </a:prstGeom>
        </p:spPr>
      </p:pic>
    </p:spTree>
    <p:extLst>
      <p:ext uri="{BB962C8B-B14F-4D97-AF65-F5344CB8AC3E}">
        <p14:creationId xmlns:p14="http://schemas.microsoft.com/office/powerpoint/2010/main" val="415248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2" name="Rectangle 11">
            <a:extLst>
              <a:ext uri="{FF2B5EF4-FFF2-40B4-BE49-F238E27FC236}">
                <a16:creationId xmlns:a16="http://schemas.microsoft.com/office/drawing/2014/main" id="{BA13F122-27D9-4E29-8FD0-AC211C593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323A2B4-B7D1-41EC-AC20-41D0790C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93486" y="660656"/>
            <a:ext cx="7207577" cy="5271936"/>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11608 w 6405382"/>
              <a:gd name="connsiteY0" fmla="*/ 5268722 h 5367331"/>
              <a:gd name="connsiteX1" fmla="*/ 5956903 w 6405382"/>
              <a:gd name="connsiteY1" fmla="*/ 4195853 h 5367331"/>
              <a:gd name="connsiteX2" fmla="*/ 6026076 w 6405382"/>
              <a:gd name="connsiteY2" fmla="*/ 1357972 h 5367331"/>
              <a:gd name="connsiteX3" fmla="*/ 3384277 w 6405382"/>
              <a:gd name="connsiteY3" fmla="*/ 65871 h 5367331"/>
              <a:gd name="connsiteX4" fmla="*/ 970904 w 6405382"/>
              <a:gd name="connsiteY4" fmla="*/ 428306 h 5367331"/>
              <a:gd name="connsiteX5" fmla="*/ 66795 w 6405382"/>
              <a:gd name="connsiteY5" fmla="*/ 2755714 h 5367331"/>
              <a:gd name="connsiteX6" fmla="*/ 2138337 w 6405382"/>
              <a:gd name="connsiteY6" fmla="*/ 4980318 h 5367331"/>
              <a:gd name="connsiteX7" fmla="*/ 1411608 w 6405382"/>
              <a:gd name="connsiteY7" fmla="*/ 5268722 h 5367331"/>
              <a:gd name="connsiteX0" fmla="*/ 1430501 w 6424275"/>
              <a:gd name="connsiteY0" fmla="*/ 5268722 h 5367331"/>
              <a:gd name="connsiteX1" fmla="*/ 5975796 w 6424275"/>
              <a:gd name="connsiteY1" fmla="*/ 4195853 h 5367331"/>
              <a:gd name="connsiteX2" fmla="*/ 6044969 w 6424275"/>
              <a:gd name="connsiteY2" fmla="*/ 1357972 h 5367331"/>
              <a:gd name="connsiteX3" fmla="*/ 3403170 w 6424275"/>
              <a:gd name="connsiteY3" fmla="*/ 65871 h 5367331"/>
              <a:gd name="connsiteX4" fmla="*/ 989797 w 6424275"/>
              <a:gd name="connsiteY4" fmla="*/ 428306 h 5367331"/>
              <a:gd name="connsiteX5" fmla="*/ 85688 w 6424275"/>
              <a:gd name="connsiteY5" fmla="*/ 2755714 h 5367331"/>
              <a:gd name="connsiteX6" fmla="*/ 2157230 w 6424275"/>
              <a:gd name="connsiteY6" fmla="*/ 4980318 h 5367331"/>
              <a:gd name="connsiteX7" fmla="*/ 1430501 w 6424275"/>
              <a:gd name="connsiteY7" fmla="*/ 5268722 h 5367331"/>
              <a:gd name="connsiteX0" fmla="*/ 1578899 w 6572673"/>
              <a:gd name="connsiteY0" fmla="*/ 5268722 h 5367331"/>
              <a:gd name="connsiteX1" fmla="*/ 6124194 w 6572673"/>
              <a:gd name="connsiteY1" fmla="*/ 4195853 h 5367331"/>
              <a:gd name="connsiteX2" fmla="*/ 6193367 w 6572673"/>
              <a:gd name="connsiteY2" fmla="*/ 1357972 h 5367331"/>
              <a:gd name="connsiteX3" fmla="*/ 3551568 w 6572673"/>
              <a:gd name="connsiteY3" fmla="*/ 65871 h 5367331"/>
              <a:gd name="connsiteX4" fmla="*/ 1138195 w 6572673"/>
              <a:gd name="connsiteY4" fmla="*/ 428306 h 5367331"/>
              <a:gd name="connsiteX5" fmla="*/ 73933 w 6572673"/>
              <a:gd name="connsiteY5" fmla="*/ 2857314 h 5367331"/>
              <a:gd name="connsiteX6" fmla="*/ 2305628 w 6572673"/>
              <a:gd name="connsiteY6" fmla="*/ 4980318 h 5367331"/>
              <a:gd name="connsiteX7" fmla="*/ 1578899 w 6572673"/>
              <a:gd name="connsiteY7" fmla="*/ 5268722 h 5367331"/>
              <a:gd name="connsiteX0" fmla="*/ 1578899 w 6437841"/>
              <a:gd name="connsiteY0" fmla="*/ 5268722 h 5396792"/>
              <a:gd name="connsiteX1" fmla="*/ 6110847 w 6437841"/>
              <a:gd name="connsiteY1" fmla="*/ 4326482 h 5396792"/>
              <a:gd name="connsiteX2" fmla="*/ 6193367 w 6437841"/>
              <a:gd name="connsiteY2" fmla="*/ 1357972 h 5396792"/>
              <a:gd name="connsiteX3" fmla="*/ 3551568 w 6437841"/>
              <a:gd name="connsiteY3" fmla="*/ 65871 h 5396792"/>
              <a:gd name="connsiteX4" fmla="*/ 1138195 w 6437841"/>
              <a:gd name="connsiteY4" fmla="*/ 428306 h 5396792"/>
              <a:gd name="connsiteX5" fmla="*/ 73933 w 6437841"/>
              <a:gd name="connsiteY5" fmla="*/ 2857314 h 5396792"/>
              <a:gd name="connsiteX6" fmla="*/ 2305628 w 6437841"/>
              <a:gd name="connsiteY6" fmla="*/ 4980318 h 5396792"/>
              <a:gd name="connsiteX7" fmla="*/ 1578899 w 6437841"/>
              <a:gd name="connsiteY7" fmla="*/ 5268722 h 5396792"/>
              <a:gd name="connsiteX0" fmla="*/ 1578899 w 6568956"/>
              <a:gd name="connsiteY0" fmla="*/ 5268722 h 5396792"/>
              <a:gd name="connsiteX1" fmla="*/ 6110847 w 6568956"/>
              <a:gd name="connsiteY1" fmla="*/ 4326482 h 5396792"/>
              <a:gd name="connsiteX2" fmla="*/ 6193367 w 6568956"/>
              <a:gd name="connsiteY2" fmla="*/ 1357972 h 5396792"/>
              <a:gd name="connsiteX3" fmla="*/ 3551568 w 6568956"/>
              <a:gd name="connsiteY3" fmla="*/ 65871 h 5396792"/>
              <a:gd name="connsiteX4" fmla="*/ 1138195 w 6568956"/>
              <a:gd name="connsiteY4" fmla="*/ 428306 h 5396792"/>
              <a:gd name="connsiteX5" fmla="*/ 73933 w 6568956"/>
              <a:gd name="connsiteY5" fmla="*/ 2857314 h 5396792"/>
              <a:gd name="connsiteX6" fmla="*/ 2305628 w 6568956"/>
              <a:gd name="connsiteY6" fmla="*/ 4980318 h 5396792"/>
              <a:gd name="connsiteX7" fmla="*/ 1578899 w 6568956"/>
              <a:gd name="connsiteY7" fmla="*/ 5268722 h 5396792"/>
              <a:gd name="connsiteX0" fmla="*/ 1578899 w 6627440"/>
              <a:gd name="connsiteY0" fmla="*/ 5268722 h 5396792"/>
              <a:gd name="connsiteX1" fmla="*/ 6110847 w 6627440"/>
              <a:gd name="connsiteY1" fmla="*/ 4326482 h 5396792"/>
              <a:gd name="connsiteX2" fmla="*/ 6193367 w 6627440"/>
              <a:gd name="connsiteY2" fmla="*/ 1357972 h 5396792"/>
              <a:gd name="connsiteX3" fmla="*/ 3551568 w 6627440"/>
              <a:gd name="connsiteY3" fmla="*/ 65871 h 5396792"/>
              <a:gd name="connsiteX4" fmla="*/ 1138195 w 6627440"/>
              <a:gd name="connsiteY4" fmla="*/ 428306 h 5396792"/>
              <a:gd name="connsiteX5" fmla="*/ 73933 w 6627440"/>
              <a:gd name="connsiteY5" fmla="*/ 2857314 h 5396792"/>
              <a:gd name="connsiteX6" fmla="*/ 2305628 w 6627440"/>
              <a:gd name="connsiteY6" fmla="*/ 4980318 h 5396792"/>
              <a:gd name="connsiteX7" fmla="*/ 1578899 w 6627440"/>
              <a:gd name="connsiteY7" fmla="*/ 5268722 h 5396792"/>
              <a:gd name="connsiteX0" fmla="*/ 1578899 w 6627440"/>
              <a:gd name="connsiteY0" fmla="*/ 5268722 h 5362841"/>
              <a:gd name="connsiteX1" fmla="*/ 6110847 w 6627440"/>
              <a:gd name="connsiteY1" fmla="*/ 4326482 h 5362841"/>
              <a:gd name="connsiteX2" fmla="*/ 6193367 w 6627440"/>
              <a:gd name="connsiteY2" fmla="*/ 1357972 h 5362841"/>
              <a:gd name="connsiteX3" fmla="*/ 3551568 w 6627440"/>
              <a:gd name="connsiteY3" fmla="*/ 65871 h 5362841"/>
              <a:gd name="connsiteX4" fmla="*/ 1138195 w 6627440"/>
              <a:gd name="connsiteY4" fmla="*/ 428306 h 5362841"/>
              <a:gd name="connsiteX5" fmla="*/ 73933 w 6627440"/>
              <a:gd name="connsiteY5" fmla="*/ 2857314 h 5362841"/>
              <a:gd name="connsiteX6" fmla="*/ 2305628 w 6627440"/>
              <a:gd name="connsiteY6" fmla="*/ 4980318 h 5362841"/>
              <a:gd name="connsiteX7" fmla="*/ 1578899 w 6627440"/>
              <a:gd name="connsiteY7" fmla="*/ 5268722 h 5362841"/>
              <a:gd name="connsiteX0" fmla="*/ 1578899 w 6627440"/>
              <a:gd name="connsiteY0" fmla="*/ 5268722 h 5400918"/>
              <a:gd name="connsiteX1" fmla="*/ 3326943 w 6627440"/>
              <a:gd name="connsiteY1" fmla="*/ 5334135 h 5400918"/>
              <a:gd name="connsiteX2" fmla="*/ 6110847 w 6627440"/>
              <a:gd name="connsiteY2" fmla="*/ 4326482 h 5400918"/>
              <a:gd name="connsiteX3" fmla="*/ 6193367 w 6627440"/>
              <a:gd name="connsiteY3" fmla="*/ 1357972 h 5400918"/>
              <a:gd name="connsiteX4" fmla="*/ 3551568 w 6627440"/>
              <a:gd name="connsiteY4" fmla="*/ 65871 h 5400918"/>
              <a:gd name="connsiteX5" fmla="*/ 1138195 w 6627440"/>
              <a:gd name="connsiteY5" fmla="*/ 428306 h 5400918"/>
              <a:gd name="connsiteX6" fmla="*/ 73933 w 6627440"/>
              <a:gd name="connsiteY6" fmla="*/ 2857314 h 5400918"/>
              <a:gd name="connsiteX7" fmla="*/ 2305628 w 6627440"/>
              <a:gd name="connsiteY7" fmla="*/ 4980318 h 5400918"/>
              <a:gd name="connsiteX8" fmla="*/ 1578899 w 6627440"/>
              <a:gd name="connsiteY8" fmla="*/ 5268722 h 5400918"/>
              <a:gd name="connsiteX0" fmla="*/ 1578899 w 6627440"/>
              <a:gd name="connsiteY0" fmla="*/ 5268722 h 5401997"/>
              <a:gd name="connsiteX1" fmla="*/ 3326943 w 6627440"/>
              <a:gd name="connsiteY1" fmla="*/ 5334135 h 5401997"/>
              <a:gd name="connsiteX2" fmla="*/ 6110847 w 6627440"/>
              <a:gd name="connsiteY2" fmla="*/ 4326482 h 5401997"/>
              <a:gd name="connsiteX3" fmla="*/ 6193367 w 6627440"/>
              <a:gd name="connsiteY3" fmla="*/ 1357972 h 5401997"/>
              <a:gd name="connsiteX4" fmla="*/ 3551568 w 6627440"/>
              <a:gd name="connsiteY4" fmla="*/ 65871 h 5401997"/>
              <a:gd name="connsiteX5" fmla="*/ 1138195 w 6627440"/>
              <a:gd name="connsiteY5" fmla="*/ 428306 h 5401997"/>
              <a:gd name="connsiteX6" fmla="*/ 73933 w 6627440"/>
              <a:gd name="connsiteY6" fmla="*/ 2857314 h 5401997"/>
              <a:gd name="connsiteX7" fmla="*/ 2305628 w 6627440"/>
              <a:gd name="connsiteY7" fmla="*/ 4980318 h 5401997"/>
              <a:gd name="connsiteX8" fmla="*/ 1578899 w 6627440"/>
              <a:gd name="connsiteY8" fmla="*/ 5268722 h 5401997"/>
              <a:gd name="connsiteX0" fmla="*/ 1544380 w 6627440"/>
              <a:gd name="connsiteY0" fmla="*/ 5252633 h 5398406"/>
              <a:gd name="connsiteX1" fmla="*/ 3326943 w 6627440"/>
              <a:gd name="connsiteY1" fmla="*/ 5334135 h 5398406"/>
              <a:gd name="connsiteX2" fmla="*/ 6110847 w 6627440"/>
              <a:gd name="connsiteY2" fmla="*/ 4326482 h 5398406"/>
              <a:gd name="connsiteX3" fmla="*/ 6193367 w 6627440"/>
              <a:gd name="connsiteY3" fmla="*/ 1357972 h 5398406"/>
              <a:gd name="connsiteX4" fmla="*/ 3551568 w 6627440"/>
              <a:gd name="connsiteY4" fmla="*/ 65871 h 5398406"/>
              <a:gd name="connsiteX5" fmla="*/ 1138195 w 6627440"/>
              <a:gd name="connsiteY5" fmla="*/ 428306 h 5398406"/>
              <a:gd name="connsiteX6" fmla="*/ 73933 w 6627440"/>
              <a:gd name="connsiteY6" fmla="*/ 2857314 h 5398406"/>
              <a:gd name="connsiteX7" fmla="*/ 2305628 w 6627440"/>
              <a:gd name="connsiteY7" fmla="*/ 4980318 h 5398406"/>
              <a:gd name="connsiteX8" fmla="*/ 1544380 w 6627440"/>
              <a:gd name="connsiteY8" fmla="*/ 5252633 h 5398406"/>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7440" h="5397420">
                <a:moveTo>
                  <a:pt x="1544380" y="5252633"/>
                </a:moveTo>
                <a:cubicBezTo>
                  <a:pt x="1556207" y="5314022"/>
                  <a:pt x="2571618" y="5491175"/>
                  <a:pt x="3326943" y="5334135"/>
                </a:cubicBezTo>
                <a:cubicBezTo>
                  <a:pt x="4082268" y="5177095"/>
                  <a:pt x="5593072" y="4991595"/>
                  <a:pt x="6110847" y="4326482"/>
                </a:cubicBezTo>
                <a:cubicBezTo>
                  <a:pt x="6940830" y="3391593"/>
                  <a:pt x="6619913" y="2068074"/>
                  <a:pt x="6193367" y="1357972"/>
                </a:cubicBezTo>
                <a:cubicBezTo>
                  <a:pt x="5766821" y="647870"/>
                  <a:pt x="4394097" y="220815"/>
                  <a:pt x="3551568" y="65871"/>
                </a:cubicBezTo>
                <a:cubicBezTo>
                  <a:pt x="2709039" y="-89073"/>
                  <a:pt x="1668865" y="28380"/>
                  <a:pt x="1138195" y="428306"/>
                </a:cubicBezTo>
                <a:cubicBezTo>
                  <a:pt x="607525" y="828232"/>
                  <a:pt x="-258548" y="1960759"/>
                  <a:pt x="73933" y="2857314"/>
                </a:cubicBezTo>
                <a:cubicBezTo>
                  <a:pt x="354612" y="3898352"/>
                  <a:pt x="1151047" y="4601521"/>
                  <a:pt x="2305628" y="4980318"/>
                </a:cubicBezTo>
                <a:cubicBezTo>
                  <a:pt x="2182006" y="5243549"/>
                  <a:pt x="1544380" y="5252633"/>
                  <a:pt x="1544380" y="525263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B2A73DE-4EF8-C3D9-96E5-3EA538AA42CB}"/>
              </a:ext>
            </a:extLst>
          </p:cNvPr>
          <p:cNvSpPr>
            <a:spLocks noGrp="1"/>
          </p:cNvSpPr>
          <p:nvPr>
            <p:ph type="title"/>
          </p:nvPr>
        </p:nvSpPr>
        <p:spPr>
          <a:xfrm>
            <a:off x="2358047" y="1854200"/>
            <a:ext cx="4911106" cy="2969986"/>
          </a:xfrm>
        </p:spPr>
        <p:txBody>
          <a:bodyPr vert="horz" lIns="91440" tIns="45720" rIns="91440" bIns="45720" rtlCol="0" anchor="ctr">
            <a:normAutofit/>
          </a:bodyPr>
          <a:lstStyle/>
          <a:p>
            <a:pPr algn="ctr"/>
            <a:r>
              <a:rPr lang="en-US"/>
              <a:t>FIGMA DESIGNS</a:t>
            </a:r>
          </a:p>
        </p:txBody>
      </p:sp>
      <p:sp>
        <p:nvSpPr>
          <p:cNvPr id="16" name="Freeform: Shape 15">
            <a:extLst>
              <a:ext uri="{FF2B5EF4-FFF2-40B4-BE49-F238E27FC236}">
                <a16:creationId xmlns:a16="http://schemas.microsoft.com/office/drawing/2014/main" id="{0BA5577D-51A1-410B-A1B4-2D83174D9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3065" y="596901"/>
            <a:ext cx="7207577" cy="5271936"/>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11608 w 6405382"/>
              <a:gd name="connsiteY0" fmla="*/ 5268722 h 5367331"/>
              <a:gd name="connsiteX1" fmla="*/ 5956903 w 6405382"/>
              <a:gd name="connsiteY1" fmla="*/ 4195853 h 5367331"/>
              <a:gd name="connsiteX2" fmla="*/ 6026076 w 6405382"/>
              <a:gd name="connsiteY2" fmla="*/ 1357972 h 5367331"/>
              <a:gd name="connsiteX3" fmla="*/ 3384277 w 6405382"/>
              <a:gd name="connsiteY3" fmla="*/ 65871 h 5367331"/>
              <a:gd name="connsiteX4" fmla="*/ 970904 w 6405382"/>
              <a:gd name="connsiteY4" fmla="*/ 428306 h 5367331"/>
              <a:gd name="connsiteX5" fmla="*/ 66795 w 6405382"/>
              <a:gd name="connsiteY5" fmla="*/ 2755714 h 5367331"/>
              <a:gd name="connsiteX6" fmla="*/ 2138337 w 6405382"/>
              <a:gd name="connsiteY6" fmla="*/ 4980318 h 5367331"/>
              <a:gd name="connsiteX7" fmla="*/ 1411608 w 6405382"/>
              <a:gd name="connsiteY7" fmla="*/ 5268722 h 5367331"/>
              <a:gd name="connsiteX0" fmla="*/ 1430501 w 6424275"/>
              <a:gd name="connsiteY0" fmla="*/ 5268722 h 5367331"/>
              <a:gd name="connsiteX1" fmla="*/ 5975796 w 6424275"/>
              <a:gd name="connsiteY1" fmla="*/ 4195853 h 5367331"/>
              <a:gd name="connsiteX2" fmla="*/ 6044969 w 6424275"/>
              <a:gd name="connsiteY2" fmla="*/ 1357972 h 5367331"/>
              <a:gd name="connsiteX3" fmla="*/ 3403170 w 6424275"/>
              <a:gd name="connsiteY3" fmla="*/ 65871 h 5367331"/>
              <a:gd name="connsiteX4" fmla="*/ 989797 w 6424275"/>
              <a:gd name="connsiteY4" fmla="*/ 428306 h 5367331"/>
              <a:gd name="connsiteX5" fmla="*/ 85688 w 6424275"/>
              <a:gd name="connsiteY5" fmla="*/ 2755714 h 5367331"/>
              <a:gd name="connsiteX6" fmla="*/ 2157230 w 6424275"/>
              <a:gd name="connsiteY6" fmla="*/ 4980318 h 5367331"/>
              <a:gd name="connsiteX7" fmla="*/ 1430501 w 6424275"/>
              <a:gd name="connsiteY7" fmla="*/ 5268722 h 5367331"/>
              <a:gd name="connsiteX0" fmla="*/ 1578899 w 6572673"/>
              <a:gd name="connsiteY0" fmla="*/ 5268722 h 5367331"/>
              <a:gd name="connsiteX1" fmla="*/ 6124194 w 6572673"/>
              <a:gd name="connsiteY1" fmla="*/ 4195853 h 5367331"/>
              <a:gd name="connsiteX2" fmla="*/ 6193367 w 6572673"/>
              <a:gd name="connsiteY2" fmla="*/ 1357972 h 5367331"/>
              <a:gd name="connsiteX3" fmla="*/ 3551568 w 6572673"/>
              <a:gd name="connsiteY3" fmla="*/ 65871 h 5367331"/>
              <a:gd name="connsiteX4" fmla="*/ 1138195 w 6572673"/>
              <a:gd name="connsiteY4" fmla="*/ 428306 h 5367331"/>
              <a:gd name="connsiteX5" fmla="*/ 73933 w 6572673"/>
              <a:gd name="connsiteY5" fmla="*/ 2857314 h 5367331"/>
              <a:gd name="connsiteX6" fmla="*/ 2305628 w 6572673"/>
              <a:gd name="connsiteY6" fmla="*/ 4980318 h 5367331"/>
              <a:gd name="connsiteX7" fmla="*/ 1578899 w 6572673"/>
              <a:gd name="connsiteY7" fmla="*/ 5268722 h 5367331"/>
              <a:gd name="connsiteX0" fmla="*/ 1578899 w 6437841"/>
              <a:gd name="connsiteY0" fmla="*/ 5268722 h 5396792"/>
              <a:gd name="connsiteX1" fmla="*/ 6110847 w 6437841"/>
              <a:gd name="connsiteY1" fmla="*/ 4326482 h 5396792"/>
              <a:gd name="connsiteX2" fmla="*/ 6193367 w 6437841"/>
              <a:gd name="connsiteY2" fmla="*/ 1357972 h 5396792"/>
              <a:gd name="connsiteX3" fmla="*/ 3551568 w 6437841"/>
              <a:gd name="connsiteY3" fmla="*/ 65871 h 5396792"/>
              <a:gd name="connsiteX4" fmla="*/ 1138195 w 6437841"/>
              <a:gd name="connsiteY4" fmla="*/ 428306 h 5396792"/>
              <a:gd name="connsiteX5" fmla="*/ 73933 w 6437841"/>
              <a:gd name="connsiteY5" fmla="*/ 2857314 h 5396792"/>
              <a:gd name="connsiteX6" fmla="*/ 2305628 w 6437841"/>
              <a:gd name="connsiteY6" fmla="*/ 4980318 h 5396792"/>
              <a:gd name="connsiteX7" fmla="*/ 1578899 w 6437841"/>
              <a:gd name="connsiteY7" fmla="*/ 5268722 h 5396792"/>
              <a:gd name="connsiteX0" fmla="*/ 1578899 w 6568956"/>
              <a:gd name="connsiteY0" fmla="*/ 5268722 h 5396792"/>
              <a:gd name="connsiteX1" fmla="*/ 6110847 w 6568956"/>
              <a:gd name="connsiteY1" fmla="*/ 4326482 h 5396792"/>
              <a:gd name="connsiteX2" fmla="*/ 6193367 w 6568956"/>
              <a:gd name="connsiteY2" fmla="*/ 1357972 h 5396792"/>
              <a:gd name="connsiteX3" fmla="*/ 3551568 w 6568956"/>
              <a:gd name="connsiteY3" fmla="*/ 65871 h 5396792"/>
              <a:gd name="connsiteX4" fmla="*/ 1138195 w 6568956"/>
              <a:gd name="connsiteY4" fmla="*/ 428306 h 5396792"/>
              <a:gd name="connsiteX5" fmla="*/ 73933 w 6568956"/>
              <a:gd name="connsiteY5" fmla="*/ 2857314 h 5396792"/>
              <a:gd name="connsiteX6" fmla="*/ 2305628 w 6568956"/>
              <a:gd name="connsiteY6" fmla="*/ 4980318 h 5396792"/>
              <a:gd name="connsiteX7" fmla="*/ 1578899 w 6568956"/>
              <a:gd name="connsiteY7" fmla="*/ 5268722 h 5396792"/>
              <a:gd name="connsiteX0" fmla="*/ 1578899 w 6627440"/>
              <a:gd name="connsiteY0" fmla="*/ 5268722 h 5396792"/>
              <a:gd name="connsiteX1" fmla="*/ 6110847 w 6627440"/>
              <a:gd name="connsiteY1" fmla="*/ 4326482 h 5396792"/>
              <a:gd name="connsiteX2" fmla="*/ 6193367 w 6627440"/>
              <a:gd name="connsiteY2" fmla="*/ 1357972 h 5396792"/>
              <a:gd name="connsiteX3" fmla="*/ 3551568 w 6627440"/>
              <a:gd name="connsiteY3" fmla="*/ 65871 h 5396792"/>
              <a:gd name="connsiteX4" fmla="*/ 1138195 w 6627440"/>
              <a:gd name="connsiteY4" fmla="*/ 428306 h 5396792"/>
              <a:gd name="connsiteX5" fmla="*/ 73933 w 6627440"/>
              <a:gd name="connsiteY5" fmla="*/ 2857314 h 5396792"/>
              <a:gd name="connsiteX6" fmla="*/ 2305628 w 6627440"/>
              <a:gd name="connsiteY6" fmla="*/ 4980318 h 5396792"/>
              <a:gd name="connsiteX7" fmla="*/ 1578899 w 6627440"/>
              <a:gd name="connsiteY7" fmla="*/ 5268722 h 5396792"/>
              <a:gd name="connsiteX0" fmla="*/ 1578899 w 6627440"/>
              <a:gd name="connsiteY0" fmla="*/ 5268722 h 5362841"/>
              <a:gd name="connsiteX1" fmla="*/ 6110847 w 6627440"/>
              <a:gd name="connsiteY1" fmla="*/ 4326482 h 5362841"/>
              <a:gd name="connsiteX2" fmla="*/ 6193367 w 6627440"/>
              <a:gd name="connsiteY2" fmla="*/ 1357972 h 5362841"/>
              <a:gd name="connsiteX3" fmla="*/ 3551568 w 6627440"/>
              <a:gd name="connsiteY3" fmla="*/ 65871 h 5362841"/>
              <a:gd name="connsiteX4" fmla="*/ 1138195 w 6627440"/>
              <a:gd name="connsiteY4" fmla="*/ 428306 h 5362841"/>
              <a:gd name="connsiteX5" fmla="*/ 73933 w 6627440"/>
              <a:gd name="connsiteY5" fmla="*/ 2857314 h 5362841"/>
              <a:gd name="connsiteX6" fmla="*/ 2305628 w 6627440"/>
              <a:gd name="connsiteY6" fmla="*/ 4980318 h 5362841"/>
              <a:gd name="connsiteX7" fmla="*/ 1578899 w 6627440"/>
              <a:gd name="connsiteY7" fmla="*/ 5268722 h 5362841"/>
              <a:gd name="connsiteX0" fmla="*/ 1578899 w 6627440"/>
              <a:gd name="connsiteY0" fmla="*/ 5268722 h 5400918"/>
              <a:gd name="connsiteX1" fmla="*/ 3326943 w 6627440"/>
              <a:gd name="connsiteY1" fmla="*/ 5334135 h 5400918"/>
              <a:gd name="connsiteX2" fmla="*/ 6110847 w 6627440"/>
              <a:gd name="connsiteY2" fmla="*/ 4326482 h 5400918"/>
              <a:gd name="connsiteX3" fmla="*/ 6193367 w 6627440"/>
              <a:gd name="connsiteY3" fmla="*/ 1357972 h 5400918"/>
              <a:gd name="connsiteX4" fmla="*/ 3551568 w 6627440"/>
              <a:gd name="connsiteY4" fmla="*/ 65871 h 5400918"/>
              <a:gd name="connsiteX5" fmla="*/ 1138195 w 6627440"/>
              <a:gd name="connsiteY5" fmla="*/ 428306 h 5400918"/>
              <a:gd name="connsiteX6" fmla="*/ 73933 w 6627440"/>
              <a:gd name="connsiteY6" fmla="*/ 2857314 h 5400918"/>
              <a:gd name="connsiteX7" fmla="*/ 2305628 w 6627440"/>
              <a:gd name="connsiteY7" fmla="*/ 4980318 h 5400918"/>
              <a:gd name="connsiteX8" fmla="*/ 1578899 w 6627440"/>
              <a:gd name="connsiteY8" fmla="*/ 5268722 h 5400918"/>
              <a:gd name="connsiteX0" fmla="*/ 1578899 w 6627440"/>
              <a:gd name="connsiteY0" fmla="*/ 5268722 h 5401997"/>
              <a:gd name="connsiteX1" fmla="*/ 3326943 w 6627440"/>
              <a:gd name="connsiteY1" fmla="*/ 5334135 h 5401997"/>
              <a:gd name="connsiteX2" fmla="*/ 6110847 w 6627440"/>
              <a:gd name="connsiteY2" fmla="*/ 4326482 h 5401997"/>
              <a:gd name="connsiteX3" fmla="*/ 6193367 w 6627440"/>
              <a:gd name="connsiteY3" fmla="*/ 1357972 h 5401997"/>
              <a:gd name="connsiteX4" fmla="*/ 3551568 w 6627440"/>
              <a:gd name="connsiteY4" fmla="*/ 65871 h 5401997"/>
              <a:gd name="connsiteX5" fmla="*/ 1138195 w 6627440"/>
              <a:gd name="connsiteY5" fmla="*/ 428306 h 5401997"/>
              <a:gd name="connsiteX6" fmla="*/ 73933 w 6627440"/>
              <a:gd name="connsiteY6" fmla="*/ 2857314 h 5401997"/>
              <a:gd name="connsiteX7" fmla="*/ 2305628 w 6627440"/>
              <a:gd name="connsiteY7" fmla="*/ 4980318 h 5401997"/>
              <a:gd name="connsiteX8" fmla="*/ 1578899 w 6627440"/>
              <a:gd name="connsiteY8" fmla="*/ 5268722 h 5401997"/>
              <a:gd name="connsiteX0" fmla="*/ 1544380 w 6627440"/>
              <a:gd name="connsiteY0" fmla="*/ 5252633 h 5398406"/>
              <a:gd name="connsiteX1" fmla="*/ 3326943 w 6627440"/>
              <a:gd name="connsiteY1" fmla="*/ 5334135 h 5398406"/>
              <a:gd name="connsiteX2" fmla="*/ 6110847 w 6627440"/>
              <a:gd name="connsiteY2" fmla="*/ 4326482 h 5398406"/>
              <a:gd name="connsiteX3" fmla="*/ 6193367 w 6627440"/>
              <a:gd name="connsiteY3" fmla="*/ 1357972 h 5398406"/>
              <a:gd name="connsiteX4" fmla="*/ 3551568 w 6627440"/>
              <a:gd name="connsiteY4" fmla="*/ 65871 h 5398406"/>
              <a:gd name="connsiteX5" fmla="*/ 1138195 w 6627440"/>
              <a:gd name="connsiteY5" fmla="*/ 428306 h 5398406"/>
              <a:gd name="connsiteX6" fmla="*/ 73933 w 6627440"/>
              <a:gd name="connsiteY6" fmla="*/ 2857314 h 5398406"/>
              <a:gd name="connsiteX7" fmla="*/ 2305628 w 6627440"/>
              <a:gd name="connsiteY7" fmla="*/ 4980318 h 5398406"/>
              <a:gd name="connsiteX8" fmla="*/ 1544380 w 6627440"/>
              <a:gd name="connsiteY8" fmla="*/ 5252633 h 5398406"/>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7440" h="5397420">
                <a:moveTo>
                  <a:pt x="1544380" y="5252633"/>
                </a:moveTo>
                <a:cubicBezTo>
                  <a:pt x="1556207" y="5314022"/>
                  <a:pt x="2571618" y="5491175"/>
                  <a:pt x="3326943" y="5334135"/>
                </a:cubicBezTo>
                <a:cubicBezTo>
                  <a:pt x="4082268" y="5177095"/>
                  <a:pt x="5593072" y="4991595"/>
                  <a:pt x="6110847" y="4326482"/>
                </a:cubicBezTo>
                <a:cubicBezTo>
                  <a:pt x="6940830" y="3391593"/>
                  <a:pt x="6619913" y="2068074"/>
                  <a:pt x="6193367" y="1357972"/>
                </a:cubicBezTo>
                <a:cubicBezTo>
                  <a:pt x="5766821" y="647870"/>
                  <a:pt x="4394097" y="220815"/>
                  <a:pt x="3551568" y="65871"/>
                </a:cubicBezTo>
                <a:cubicBezTo>
                  <a:pt x="2709039" y="-89073"/>
                  <a:pt x="1668865" y="28380"/>
                  <a:pt x="1138195" y="428306"/>
                </a:cubicBezTo>
                <a:cubicBezTo>
                  <a:pt x="607525" y="828232"/>
                  <a:pt x="-258548" y="1960759"/>
                  <a:pt x="73933" y="2857314"/>
                </a:cubicBezTo>
                <a:cubicBezTo>
                  <a:pt x="354612" y="3898352"/>
                  <a:pt x="1151047" y="4601521"/>
                  <a:pt x="2305628" y="4980318"/>
                </a:cubicBezTo>
                <a:cubicBezTo>
                  <a:pt x="2182006" y="5243549"/>
                  <a:pt x="1544380" y="5252633"/>
                  <a:pt x="1544380" y="5252633"/>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59643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E9992-FECA-CE2C-264C-E16D3A19FBEC}"/>
              </a:ext>
            </a:extLst>
          </p:cNvPr>
          <p:cNvSpPr>
            <a:spLocks noGrp="1"/>
          </p:cNvSpPr>
          <p:nvPr>
            <p:ph type="title"/>
          </p:nvPr>
        </p:nvSpPr>
        <p:spPr>
          <a:xfrm>
            <a:off x="834655" y="952500"/>
            <a:ext cx="3843091" cy="4467087"/>
          </a:xfrm>
        </p:spPr>
        <p:txBody>
          <a:bodyPr>
            <a:normAutofit/>
          </a:bodyPr>
          <a:lstStyle/>
          <a:p>
            <a:pPr algn="ctr">
              <a:lnSpc>
                <a:spcPct val="90000"/>
              </a:lnSpc>
            </a:pPr>
            <a:br>
              <a:rPr lang="en-US" sz="1900" dirty="0"/>
            </a:br>
            <a:r>
              <a:rPr lang="en-US" sz="4400" dirty="0"/>
              <a:t>In scope</a:t>
            </a:r>
            <a:br>
              <a:rPr lang="en-US" sz="1900" dirty="0"/>
            </a:br>
            <a:endParaRPr lang="en-US" sz="1900"/>
          </a:p>
          <a:p>
            <a:pPr marL="285750" indent="-285750">
              <a:lnSpc>
                <a:spcPct val="90000"/>
              </a:lnSpc>
              <a:buFont typeface="Calibri"/>
              <a:buChar char="•"/>
            </a:pPr>
            <a:r>
              <a:rPr lang="en-US" sz="1900" b="0" dirty="0">
                <a:latin typeface="Calibri"/>
                <a:ea typeface="+mj-lt"/>
                <a:cs typeface="+mj-lt"/>
              </a:rPr>
              <a:t>Register new user</a:t>
            </a:r>
          </a:p>
          <a:p>
            <a:pPr marL="285750" indent="-285750">
              <a:lnSpc>
                <a:spcPct val="90000"/>
              </a:lnSpc>
              <a:buFont typeface="Calibri"/>
              <a:buChar char="•"/>
            </a:pPr>
            <a:r>
              <a:rPr lang="en-US" sz="1900" b="0" dirty="0">
                <a:latin typeface="Calibri"/>
                <a:ea typeface="+mj-lt"/>
                <a:cs typeface="+mj-lt"/>
              </a:rPr>
              <a:t>Edit user details</a:t>
            </a:r>
          </a:p>
          <a:p>
            <a:pPr marL="285750" indent="-285750">
              <a:lnSpc>
                <a:spcPct val="90000"/>
              </a:lnSpc>
              <a:buFont typeface="Calibri"/>
              <a:buChar char="•"/>
            </a:pPr>
            <a:r>
              <a:rPr lang="en-US" sz="1900" b="0" dirty="0">
                <a:latin typeface="Calibri"/>
                <a:ea typeface="+mj-lt"/>
                <a:cs typeface="+mj-lt"/>
              </a:rPr>
              <a:t>Retrieving all items</a:t>
            </a:r>
          </a:p>
          <a:p>
            <a:pPr marL="285750" indent="-285750">
              <a:lnSpc>
                <a:spcPct val="90000"/>
              </a:lnSpc>
              <a:buFont typeface="Calibri"/>
              <a:buChar char="•"/>
            </a:pPr>
            <a:r>
              <a:rPr lang="en-US" sz="1900" b="0" dirty="0">
                <a:latin typeface="Calibri"/>
                <a:ea typeface="+mj-lt"/>
                <a:cs typeface="+mj-lt"/>
              </a:rPr>
              <a:t>Search by pet details/record details</a:t>
            </a:r>
          </a:p>
          <a:p>
            <a:pPr marL="285750" indent="-285750">
              <a:lnSpc>
                <a:spcPct val="90000"/>
              </a:lnSpc>
              <a:buFont typeface="Calibri"/>
              <a:buChar char="•"/>
            </a:pPr>
            <a:r>
              <a:rPr lang="en-US" sz="1900" b="0" dirty="0">
                <a:latin typeface="Calibri"/>
                <a:ea typeface="+mj-lt"/>
                <a:cs typeface="+mj-lt"/>
              </a:rPr>
              <a:t>Register new pets</a:t>
            </a:r>
          </a:p>
          <a:p>
            <a:pPr marL="285750" indent="-285750">
              <a:lnSpc>
                <a:spcPct val="90000"/>
              </a:lnSpc>
              <a:buFont typeface="Calibri"/>
              <a:buChar char="•"/>
            </a:pPr>
            <a:r>
              <a:rPr lang="en-US" sz="1900" b="0" dirty="0">
                <a:latin typeface="Calibri"/>
                <a:ea typeface="+mj-lt"/>
                <a:cs typeface="+mj-lt"/>
              </a:rPr>
              <a:t>Update existing pets</a:t>
            </a:r>
          </a:p>
          <a:p>
            <a:pPr marL="285750" indent="-285750">
              <a:lnSpc>
                <a:spcPct val="90000"/>
              </a:lnSpc>
              <a:buFont typeface="Calibri"/>
              <a:buChar char="•"/>
            </a:pPr>
            <a:r>
              <a:rPr lang="en-US" sz="1900" b="0" dirty="0">
                <a:latin typeface="Calibri"/>
                <a:ea typeface="+mj-lt"/>
                <a:cs typeface="+mj-lt"/>
              </a:rPr>
              <a:t>Add pet health records</a:t>
            </a:r>
          </a:p>
          <a:p>
            <a:pPr marL="285750" indent="-285750">
              <a:lnSpc>
                <a:spcPct val="90000"/>
              </a:lnSpc>
              <a:buFont typeface="Calibri"/>
              <a:buChar char="•"/>
            </a:pPr>
            <a:r>
              <a:rPr lang="en-US" sz="1900" b="0" dirty="0">
                <a:latin typeface="Calibri"/>
                <a:ea typeface="+mj-lt"/>
                <a:cs typeface="+mj-lt"/>
              </a:rPr>
              <a:t>Update pet records</a:t>
            </a:r>
          </a:p>
          <a:p>
            <a:pPr marL="285750" indent="-285750">
              <a:lnSpc>
                <a:spcPct val="90000"/>
              </a:lnSpc>
              <a:buFont typeface="Calibri"/>
              <a:buChar char="•"/>
            </a:pPr>
            <a:r>
              <a:rPr lang="en-US" sz="1900" b="0" dirty="0">
                <a:latin typeface="Calibri"/>
                <a:ea typeface="+mj-lt"/>
                <a:cs typeface="+mj-lt"/>
              </a:rPr>
              <a:t>Delete records</a:t>
            </a:r>
          </a:p>
          <a:p>
            <a:pPr marL="285750" indent="-285750">
              <a:lnSpc>
                <a:spcPct val="90000"/>
              </a:lnSpc>
              <a:buFont typeface="Calibri"/>
              <a:buChar char="•"/>
            </a:pPr>
            <a:r>
              <a:rPr lang="en-US" sz="1900" b="0" dirty="0">
                <a:latin typeface="Calibri"/>
                <a:ea typeface="+mj-lt"/>
                <a:cs typeface="+mj-lt"/>
              </a:rPr>
              <a:t>Private content</a:t>
            </a:r>
          </a:p>
          <a:p>
            <a:pPr marL="285750" indent="-285750">
              <a:lnSpc>
                <a:spcPct val="90000"/>
              </a:lnSpc>
              <a:buFont typeface="Calibri"/>
              <a:buChar char="•"/>
            </a:pPr>
            <a:r>
              <a:rPr lang="en-US" sz="1900" b="0" dirty="0">
                <a:latin typeface="Calibri"/>
                <a:ea typeface="+mj-lt"/>
                <a:cs typeface="+mj-lt"/>
              </a:rPr>
              <a:t>Automatic database creation</a:t>
            </a:r>
          </a:p>
          <a:p>
            <a:pPr algn="ctr">
              <a:lnSpc>
                <a:spcPct val="90000"/>
              </a:lnSpc>
              <a:spcBef>
                <a:spcPts val="0"/>
              </a:spcBef>
            </a:pPr>
            <a:endParaRPr lang="en-US" sz="1900" dirty="0">
              <a:latin typeface="Calibri"/>
              <a:cs typeface="Calibri"/>
            </a:endParaRPr>
          </a:p>
        </p:txBody>
      </p:sp>
      <p:sp>
        <p:nvSpPr>
          <p:cNvPr id="28" name="Freeform: Shape 27">
            <a:extLst>
              <a:ext uri="{FF2B5EF4-FFF2-40B4-BE49-F238E27FC236}">
                <a16:creationId xmlns:a16="http://schemas.microsoft.com/office/drawing/2014/main" id="{39010BAD-EF79-4453-A6CC-603B6FB04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451661" y="-106073"/>
            <a:ext cx="5922578" cy="6973693"/>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4253" h="6330524">
                <a:moveTo>
                  <a:pt x="1892744" y="0"/>
                </a:moveTo>
                <a:lnTo>
                  <a:pt x="304663" y="10761"/>
                </a:lnTo>
                <a:cubicBezTo>
                  <a:pt x="185441" y="17394"/>
                  <a:pt x="30881" y="990"/>
                  <a:pt x="0" y="47942"/>
                </a:cubicBezTo>
                <a:lnTo>
                  <a:pt x="0" y="909146"/>
                </a:lnTo>
                <a:lnTo>
                  <a:pt x="4597" y="909146"/>
                </a:lnTo>
                <a:cubicBezTo>
                  <a:pt x="19426" y="1344930"/>
                  <a:pt x="64992" y="2686899"/>
                  <a:pt x="88972" y="3523848"/>
                </a:cubicBezTo>
                <a:cubicBezTo>
                  <a:pt x="105117" y="5631637"/>
                  <a:pt x="7283" y="5958421"/>
                  <a:pt x="148480" y="5930841"/>
                </a:cubicBezTo>
                <a:cubicBezTo>
                  <a:pt x="2322134" y="5992566"/>
                  <a:pt x="1024310" y="5964337"/>
                  <a:pt x="2638911" y="5933377"/>
                </a:cubicBezTo>
                <a:lnTo>
                  <a:pt x="4308929" y="5926717"/>
                </a:lnTo>
                <a:lnTo>
                  <a:pt x="5141474" y="5927859"/>
                </a:lnTo>
                <a:cubicBezTo>
                  <a:pt x="5411683" y="6063768"/>
                  <a:pt x="5467941" y="6180744"/>
                  <a:pt x="5731339" y="6330524"/>
                </a:cubicBezTo>
                <a:cubicBezTo>
                  <a:pt x="5865023" y="6228648"/>
                  <a:pt x="5951796" y="6037993"/>
                  <a:pt x="6077302" y="5908409"/>
                </a:cubicBezTo>
                <a:cubicBezTo>
                  <a:pt x="6164291" y="5905669"/>
                  <a:pt x="8737174" y="5918539"/>
                  <a:pt x="9098386" y="5911624"/>
                </a:cubicBezTo>
                <a:lnTo>
                  <a:pt x="10007288" y="5914499"/>
                </a:lnTo>
                <a:lnTo>
                  <a:pt x="10927227" y="5922366"/>
                </a:lnTo>
                <a:cubicBezTo>
                  <a:pt x="11284890" y="5912702"/>
                  <a:pt x="12058379" y="5965073"/>
                  <a:pt x="12085310" y="5921320"/>
                </a:cubicBezTo>
                <a:cubicBezTo>
                  <a:pt x="12123753" y="5715800"/>
                  <a:pt x="12050112" y="4406975"/>
                  <a:pt x="12063456" y="2621674"/>
                </a:cubicBezTo>
                <a:cubicBezTo>
                  <a:pt x="12111817" y="1540406"/>
                  <a:pt x="12152090" y="603637"/>
                  <a:pt x="12054104" y="176313"/>
                </a:cubicBezTo>
                <a:cubicBezTo>
                  <a:pt x="12017409" y="16283"/>
                  <a:pt x="11434852" y="125235"/>
                  <a:pt x="11289537" y="107615"/>
                </a:cubicBezTo>
                <a:cubicBezTo>
                  <a:pt x="11144222" y="89995"/>
                  <a:pt x="10459365" y="116978"/>
                  <a:pt x="10259313" y="101059"/>
                </a:cubicBezTo>
                <a:lnTo>
                  <a:pt x="7599878" y="75910"/>
                </a:lnTo>
                <a:lnTo>
                  <a:pt x="1892744" y="0"/>
                </a:lnTo>
                <a:close/>
              </a:path>
            </a:pathLst>
          </a:custGeom>
          <a:solidFill>
            <a:schemeClr val="bg1"/>
          </a:solidFill>
          <a:ln w="19050"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AF4EF649-73ED-F279-7E4B-FA584FAF3900}"/>
              </a:ext>
            </a:extLst>
          </p:cNvPr>
          <p:cNvSpPr>
            <a:spLocks noGrp="1"/>
          </p:cNvSpPr>
          <p:nvPr>
            <p:ph idx="1"/>
          </p:nvPr>
        </p:nvSpPr>
        <p:spPr>
          <a:xfrm>
            <a:off x="5786035" y="776359"/>
            <a:ext cx="5491811" cy="5200319"/>
          </a:xfrm>
        </p:spPr>
        <p:txBody>
          <a:bodyPr anchor="ctr">
            <a:normAutofit lnSpcReduction="10000"/>
          </a:bodyPr>
          <a:lstStyle/>
          <a:p>
            <a:pPr algn="ctr">
              <a:lnSpc>
                <a:spcPct val="90000"/>
              </a:lnSpc>
            </a:pPr>
            <a:endParaRPr lang="en-US" sz="1800">
              <a:latin typeface="The Serif Hand"/>
            </a:endParaRPr>
          </a:p>
          <a:p>
            <a:pPr algn="ctr">
              <a:lnSpc>
                <a:spcPct val="90000"/>
              </a:lnSpc>
            </a:pPr>
            <a:endParaRPr lang="en-US" sz="1800">
              <a:latin typeface="The Serif Hand"/>
            </a:endParaRPr>
          </a:p>
          <a:p>
            <a:pPr algn="ctr">
              <a:lnSpc>
                <a:spcPct val="90000"/>
              </a:lnSpc>
            </a:pPr>
            <a:r>
              <a:rPr lang="en-US" sz="4400" dirty="0">
                <a:latin typeface="The Serif Hand"/>
              </a:rPr>
              <a:t>OUT OF SCOPE</a:t>
            </a:r>
            <a:endParaRPr lang="en-US" sz="4400" dirty="0"/>
          </a:p>
          <a:p>
            <a:pPr>
              <a:lnSpc>
                <a:spcPct val="90000"/>
              </a:lnSpc>
            </a:pPr>
            <a:endParaRPr lang="en-US" sz="1800" b="0">
              <a:latin typeface="Calibri Light"/>
              <a:ea typeface="+mn-lt"/>
              <a:cs typeface="+mn-lt"/>
            </a:endParaRPr>
          </a:p>
          <a:p>
            <a:pPr>
              <a:lnSpc>
                <a:spcPct val="90000"/>
              </a:lnSpc>
            </a:pPr>
            <a:r>
              <a:rPr lang="en-US" sz="1800" b="0" dirty="0">
                <a:latin typeface="Calibri"/>
                <a:ea typeface="+mn-lt"/>
                <a:cs typeface="+mn-lt"/>
              </a:rPr>
              <a:t>The following are considered out of scope:</a:t>
            </a:r>
            <a:endParaRPr lang="en-US" sz="1800" b="0">
              <a:latin typeface="Calibri"/>
              <a:cs typeface="Calibri"/>
            </a:endParaRPr>
          </a:p>
          <a:p>
            <a:pPr marL="285750" indent="-285750">
              <a:lnSpc>
                <a:spcPct val="90000"/>
              </a:lnSpc>
              <a:buFont typeface="Calibri"/>
              <a:buChar char="•"/>
            </a:pPr>
            <a:r>
              <a:rPr lang="en-US" sz="1800" b="0" dirty="0">
                <a:latin typeface="Calibri"/>
                <a:ea typeface="+mn-lt"/>
                <a:cs typeface="+mn-lt"/>
              </a:rPr>
              <a:t>Encryption/HTTPS</a:t>
            </a:r>
            <a:endParaRPr lang="en-US" sz="1800" b="0">
              <a:latin typeface="Calibri"/>
              <a:cs typeface="Calibri"/>
            </a:endParaRPr>
          </a:p>
          <a:p>
            <a:pPr marL="285750" indent="-285750">
              <a:lnSpc>
                <a:spcPct val="90000"/>
              </a:lnSpc>
              <a:buFont typeface="Calibri"/>
              <a:buChar char="•"/>
            </a:pPr>
            <a:r>
              <a:rPr lang="en-US" sz="1800" b="0" dirty="0">
                <a:latin typeface="Calibri"/>
                <a:ea typeface="+mn-lt"/>
                <a:cs typeface="+mn-lt"/>
              </a:rPr>
              <a:t>Multiple file uploads. Currently only able to upload single files of specified type (images)</a:t>
            </a:r>
            <a:endParaRPr lang="en-US" sz="1800" b="0">
              <a:latin typeface="Calibri"/>
              <a:cs typeface="Calibri"/>
            </a:endParaRPr>
          </a:p>
          <a:p>
            <a:pPr marL="285750" indent="-285750">
              <a:lnSpc>
                <a:spcPct val="90000"/>
              </a:lnSpc>
              <a:buFont typeface="Calibri"/>
              <a:buChar char="•"/>
            </a:pPr>
            <a:r>
              <a:rPr lang="en-US" sz="1800" b="0" dirty="0">
                <a:latin typeface="Calibri"/>
                <a:ea typeface="+mn-lt"/>
                <a:cs typeface="+mn-lt"/>
              </a:rPr>
              <a:t>User customization currently limited</a:t>
            </a:r>
            <a:endParaRPr lang="en-US" sz="1800" b="0">
              <a:latin typeface="Calibri"/>
              <a:cs typeface="Calibri"/>
            </a:endParaRPr>
          </a:p>
          <a:p>
            <a:pPr marL="285750" indent="-285750">
              <a:lnSpc>
                <a:spcPct val="90000"/>
              </a:lnSpc>
              <a:buFont typeface="Calibri"/>
              <a:buChar char="•"/>
            </a:pPr>
            <a:r>
              <a:rPr lang="en-US" sz="1800" b="0" dirty="0">
                <a:latin typeface="Calibri"/>
                <a:ea typeface="+mn-lt"/>
                <a:cs typeface="+mn-lt"/>
              </a:rPr>
              <a:t>Automated reminders and user notifications (could be in scope if I had more time)</a:t>
            </a:r>
            <a:endParaRPr lang="en-US" sz="1800" b="0">
              <a:latin typeface="Calibri"/>
              <a:cs typeface="Calibri"/>
            </a:endParaRPr>
          </a:p>
          <a:p>
            <a:pPr marL="285750" indent="-285750">
              <a:lnSpc>
                <a:spcPct val="90000"/>
              </a:lnSpc>
              <a:buFont typeface="Calibri"/>
              <a:buChar char="•"/>
            </a:pPr>
            <a:r>
              <a:rPr lang="en-US" sz="1800" b="0" dirty="0">
                <a:latin typeface="Calibri"/>
                <a:ea typeface="+mn-lt"/>
                <a:cs typeface="+mn-lt"/>
              </a:rPr>
              <a:t>‘Forgotten password’ retrieval service</a:t>
            </a:r>
            <a:endParaRPr lang="en-US" sz="1800" b="0">
              <a:latin typeface="Calibri"/>
              <a:cs typeface="Calibri"/>
            </a:endParaRPr>
          </a:p>
          <a:p>
            <a:pPr marL="285750" indent="-285750">
              <a:lnSpc>
                <a:spcPct val="90000"/>
              </a:lnSpc>
              <a:buFont typeface="Calibri"/>
              <a:buChar char="•"/>
            </a:pPr>
            <a:r>
              <a:rPr lang="en-US" sz="1800" b="0" dirty="0">
                <a:latin typeface="Calibri"/>
                <a:ea typeface="+mn-lt"/>
                <a:cs typeface="+mn-lt"/>
              </a:rPr>
              <a:t>Inclusion of a vet and pet care knowledge database </a:t>
            </a:r>
            <a:endParaRPr lang="en-US" sz="1800" b="0">
              <a:latin typeface="Calibri"/>
              <a:cs typeface="Calibri Light"/>
            </a:endParaRPr>
          </a:p>
          <a:p>
            <a:pPr marL="285750" indent="-285750">
              <a:lnSpc>
                <a:spcPct val="90000"/>
              </a:lnSpc>
              <a:buFont typeface="Calibri"/>
              <a:buChar char="•"/>
            </a:pPr>
            <a:r>
              <a:rPr lang="en-US" sz="1800" b="0" dirty="0">
                <a:latin typeface="Calibri"/>
                <a:cs typeface="Calibri Light"/>
              </a:rPr>
              <a:t>Compressed files/folder options for records</a:t>
            </a:r>
          </a:p>
          <a:p>
            <a:pPr algn="ctr">
              <a:lnSpc>
                <a:spcPct val="90000"/>
              </a:lnSpc>
            </a:pPr>
            <a:endParaRPr lang="en-US" sz="1800" dirty="0">
              <a:latin typeface="Calibri"/>
              <a:cs typeface="Calibri"/>
            </a:endParaRPr>
          </a:p>
          <a:p>
            <a:pPr algn="ctr">
              <a:lnSpc>
                <a:spcPct val="90000"/>
              </a:lnSpc>
            </a:pPr>
            <a:endParaRPr lang="en-US" sz="1800">
              <a:latin typeface="The Serif Hand"/>
            </a:endParaRPr>
          </a:p>
          <a:p>
            <a:pPr algn="ctr">
              <a:lnSpc>
                <a:spcPct val="90000"/>
              </a:lnSpc>
            </a:pPr>
            <a:endParaRPr lang="en-US" sz="1800">
              <a:latin typeface="The Serif Hand"/>
            </a:endParaRPr>
          </a:p>
        </p:txBody>
      </p:sp>
      <p:sp>
        <p:nvSpPr>
          <p:cNvPr id="30" name="Freeform: Shape 29">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400011" y="-174335"/>
            <a:ext cx="5922578" cy="6973693"/>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4253" h="6330524">
                <a:moveTo>
                  <a:pt x="1892744" y="0"/>
                </a:moveTo>
                <a:lnTo>
                  <a:pt x="304663" y="10761"/>
                </a:lnTo>
                <a:cubicBezTo>
                  <a:pt x="185441" y="17394"/>
                  <a:pt x="30881" y="990"/>
                  <a:pt x="0" y="47942"/>
                </a:cubicBezTo>
                <a:lnTo>
                  <a:pt x="0" y="909146"/>
                </a:lnTo>
                <a:lnTo>
                  <a:pt x="4597" y="909146"/>
                </a:lnTo>
                <a:cubicBezTo>
                  <a:pt x="19426" y="1344930"/>
                  <a:pt x="64992" y="2686899"/>
                  <a:pt x="88972" y="3523848"/>
                </a:cubicBezTo>
                <a:cubicBezTo>
                  <a:pt x="105117" y="5631637"/>
                  <a:pt x="7283" y="5958421"/>
                  <a:pt x="148480" y="5930841"/>
                </a:cubicBezTo>
                <a:cubicBezTo>
                  <a:pt x="2322134" y="5992566"/>
                  <a:pt x="1024310" y="5964337"/>
                  <a:pt x="2638911" y="5933377"/>
                </a:cubicBezTo>
                <a:lnTo>
                  <a:pt x="4308929" y="5926717"/>
                </a:lnTo>
                <a:lnTo>
                  <a:pt x="5141474" y="5927859"/>
                </a:lnTo>
                <a:cubicBezTo>
                  <a:pt x="5411683" y="6063768"/>
                  <a:pt x="5467941" y="6180744"/>
                  <a:pt x="5731339" y="6330524"/>
                </a:cubicBezTo>
                <a:cubicBezTo>
                  <a:pt x="5865023" y="6228648"/>
                  <a:pt x="5951796" y="6037993"/>
                  <a:pt x="6077302" y="5908409"/>
                </a:cubicBezTo>
                <a:cubicBezTo>
                  <a:pt x="6164291" y="5905669"/>
                  <a:pt x="8737174" y="5918539"/>
                  <a:pt x="9098386" y="5911624"/>
                </a:cubicBezTo>
                <a:lnTo>
                  <a:pt x="10007288" y="5914499"/>
                </a:lnTo>
                <a:lnTo>
                  <a:pt x="10927227" y="5922366"/>
                </a:lnTo>
                <a:cubicBezTo>
                  <a:pt x="11284890" y="5912702"/>
                  <a:pt x="12058379" y="5965073"/>
                  <a:pt x="12085310" y="5921320"/>
                </a:cubicBezTo>
                <a:cubicBezTo>
                  <a:pt x="12123753" y="5715800"/>
                  <a:pt x="12050112" y="4406975"/>
                  <a:pt x="12063456" y="2621674"/>
                </a:cubicBezTo>
                <a:cubicBezTo>
                  <a:pt x="12111817" y="1540406"/>
                  <a:pt x="12152090" y="603637"/>
                  <a:pt x="12054104" y="176313"/>
                </a:cubicBezTo>
                <a:cubicBezTo>
                  <a:pt x="12017409" y="16283"/>
                  <a:pt x="11434852" y="125235"/>
                  <a:pt x="11289537" y="107615"/>
                </a:cubicBezTo>
                <a:cubicBezTo>
                  <a:pt x="11144222" y="89995"/>
                  <a:pt x="10459365" y="116978"/>
                  <a:pt x="10259313" y="101059"/>
                </a:cubicBezTo>
                <a:lnTo>
                  <a:pt x="7599878" y="75910"/>
                </a:lnTo>
                <a:lnTo>
                  <a:pt x="1892744" y="0"/>
                </a:ln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49285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296414-C354-4038-A008-70976D294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7FF5CE3-B741-44C1-98BA-1DF33DD0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8251" y="1"/>
            <a:ext cx="7773910" cy="6480535"/>
          </a:xfrm>
          <a:custGeom>
            <a:avLst/>
            <a:gdLst>
              <a:gd name="connsiteX0" fmla="*/ 1936967 w 7773910"/>
              <a:gd name="connsiteY0" fmla="*/ 0 h 6480535"/>
              <a:gd name="connsiteX1" fmla="*/ 7189009 w 7773910"/>
              <a:gd name="connsiteY1" fmla="*/ 0 h 6480535"/>
              <a:gd name="connsiteX2" fmla="*/ 7253472 w 7773910"/>
              <a:gd name="connsiteY2" fmla="*/ 92985 h 6480535"/>
              <a:gd name="connsiteX3" fmla="*/ 7329111 w 7773910"/>
              <a:gd name="connsiteY3" fmla="*/ 246089 h 6480535"/>
              <a:gd name="connsiteX4" fmla="*/ 7108006 w 7773910"/>
              <a:gd name="connsiteY4" fmla="*/ 4792035 h 6480535"/>
              <a:gd name="connsiteX5" fmla="*/ 4760021 w 7773910"/>
              <a:gd name="connsiteY5" fmla="*/ 6261757 h 6480535"/>
              <a:gd name="connsiteX6" fmla="*/ 1872238 w 7773910"/>
              <a:gd name="connsiteY6" fmla="*/ 6370095 h 6480535"/>
              <a:gd name="connsiteX7" fmla="*/ 720996 w 7773910"/>
              <a:gd name="connsiteY7" fmla="*/ 5225936 h 6480535"/>
              <a:gd name="connsiteX8" fmla="*/ 0 w 7773910"/>
              <a:gd name="connsiteY8" fmla="*/ 4891879 h 6480535"/>
              <a:gd name="connsiteX9" fmla="*/ 373222 w 7773910"/>
              <a:gd name="connsiteY9" fmla="*/ 4461158 h 6480535"/>
              <a:gd name="connsiteX10" fmla="*/ 430620 w 7773910"/>
              <a:gd name="connsiteY10" fmla="*/ 3248145 h 6480535"/>
              <a:gd name="connsiteX11" fmla="*/ 1467980 w 7773910"/>
              <a:gd name="connsiteY11" fmla="*/ 278642 h 6480535"/>
              <a:gd name="connsiteX12" fmla="*/ 1792897 w 7773910"/>
              <a:gd name="connsiteY12" fmla="*/ 67661 h 648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3910" h="6480535">
                <a:moveTo>
                  <a:pt x="1936967" y="0"/>
                </a:moveTo>
                <a:lnTo>
                  <a:pt x="7189009" y="0"/>
                </a:lnTo>
                <a:lnTo>
                  <a:pt x="7253472" y="92985"/>
                </a:lnTo>
                <a:cubicBezTo>
                  <a:pt x="7281254" y="140208"/>
                  <a:pt x="7306529" y="191148"/>
                  <a:pt x="7329111" y="246089"/>
                </a:cubicBezTo>
                <a:cubicBezTo>
                  <a:pt x="7690423" y="1125148"/>
                  <a:pt x="8212752" y="2950682"/>
                  <a:pt x="7108006" y="4792035"/>
                </a:cubicBezTo>
                <a:cubicBezTo>
                  <a:pt x="6603335" y="5633263"/>
                  <a:pt x="5674812" y="5991577"/>
                  <a:pt x="4760021" y="6261757"/>
                </a:cubicBezTo>
                <a:cubicBezTo>
                  <a:pt x="4002399" y="6517651"/>
                  <a:pt x="2516836" y="6542732"/>
                  <a:pt x="1872238" y="6370095"/>
                </a:cubicBezTo>
                <a:cubicBezTo>
                  <a:pt x="1227640" y="6197459"/>
                  <a:pt x="1024577" y="5453286"/>
                  <a:pt x="720996" y="5225936"/>
                </a:cubicBezTo>
                <a:cubicBezTo>
                  <a:pt x="478621" y="4884394"/>
                  <a:pt x="0" y="4891879"/>
                  <a:pt x="0" y="4891879"/>
                </a:cubicBezTo>
                <a:cubicBezTo>
                  <a:pt x="1172" y="4832100"/>
                  <a:pt x="301315" y="4615311"/>
                  <a:pt x="373222" y="4461158"/>
                </a:cubicBezTo>
                <a:cubicBezTo>
                  <a:pt x="445129" y="4307004"/>
                  <a:pt x="349597" y="3945235"/>
                  <a:pt x="430620" y="3248145"/>
                </a:cubicBezTo>
                <a:cubicBezTo>
                  <a:pt x="511643" y="2551055"/>
                  <a:pt x="716391" y="900384"/>
                  <a:pt x="1467980" y="278642"/>
                </a:cubicBezTo>
                <a:cubicBezTo>
                  <a:pt x="1561928" y="200925"/>
                  <a:pt x="1671379" y="130832"/>
                  <a:pt x="1792897" y="6766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EC0F4EA-80E8-4830-A80E-AEFD38ADA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79779" flipH="1">
            <a:off x="4597333" y="-996389"/>
            <a:ext cx="6567616" cy="806735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59010"/>
              <a:gd name="connsiteY0" fmla="*/ 725435 h 725435"/>
              <a:gd name="connsiteX1" fmla="*/ 408106 w 959010"/>
              <a:gd name="connsiteY1" fmla="*/ 662779 h 725435"/>
              <a:gd name="connsiteX2" fmla="*/ 805685 w 959010"/>
              <a:gd name="connsiteY2" fmla="*/ 523410 h 725435"/>
              <a:gd name="connsiteX3" fmla="*/ 954560 w 959010"/>
              <a:gd name="connsiteY3" fmla="*/ 257282 h 725435"/>
              <a:gd name="connsiteX4" fmla="*/ 674525 w 959010"/>
              <a:gd name="connsiteY4" fmla="*/ 5631 h 725435"/>
              <a:gd name="connsiteX5" fmla="*/ 15300 w 959010"/>
              <a:gd name="connsiteY5" fmla="*/ 246614 h 725435"/>
              <a:gd name="connsiteX6" fmla="*/ 217325 w 959010"/>
              <a:gd name="connsiteY6" fmla="*/ 650664 h 725435"/>
              <a:gd name="connsiteX7" fmla="*/ 284667 w 959010"/>
              <a:gd name="connsiteY7" fmla="*/ 725435 h 725435"/>
              <a:gd name="connsiteX0" fmla="*/ 284667 w 967667"/>
              <a:gd name="connsiteY0" fmla="*/ 725435 h 725435"/>
              <a:gd name="connsiteX1" fmla="*/ 408106 w 967667"/>
              <a:gd name="connsiteY1" fmla="*/ 662779 h 725435"/>
              <a:gd name="connsiteX2" fmla="*/ 868683 w 967667"/>
              <a:gd name="connsiteY2" fmla="*/ 556279 h 725435"/>
              <a:gd name="connsiteX3" fmla="*/ 954560 w 967667"/>
              <a:gd name="connsiteY3" fmla="*/ 257282 h 725435"/>
              <a:gd name="connsiteX4" fmla="*/ 674525 w 967667"/>
              <a:gd name="connsiteY4" fmla="*/ 5631 h 725435"/>
              <a:gd name="connsiteX5" fmla="*/ 15300 w 967667"/>
              <a:gd name="connsiteY5" fmla="*/ 246614 h 725435"/>
              <a:gd name="connsiteX6" fmla="*/ 217325 w 967667"/>
              <a:gd name="connsiteY6" fmla="*/ 650664 h 725435"/>
              <a:gd name="connsiteX7" fmla="*/ 284667 w 967667"/>
              <a:gd name="connsiteY7" fmla="*/ 725435 h 725435"/>
              <a:gd name="connsiteX0" fmla="*/ 284667 w 966979"/>
              <a:gd name="connsiteY0" fmla="*/ 685615 h 685615"/>
              <a:gd name="connsiteX1" fmla="*/ 408106 w 966979"/>
              <a:gd name="connsiteY1" fmla="*/ 622959 h 685615"/>
              <a:gd name="connsiteX2" fmla="*/ 868683 w 966979"/>
              <a:gd name="connsiteY2" fmla="*/ 516459 h 685615"/>
              <a:gd name="connsiteX3" fmla="*/ 954560 w 966979"/>
              <a:gd name="connsiteY3" fmla="*/ 217462 h 685615"/>
              <a:gd name="connsiteX4" fmla="*/ 684112 w 966979"/>
              <a:gd name="connsiteY4" fmla="*/ 9636 h 685615"/>
              <a:gd name="connsiteX5" fmla="*/ 15300 w 966979"/>
              <a:gd name="connsiteY5" fmla="*/ 206794 h 685615"/>
              <a:gd name="connsiteX6" fmla="*/ 217325 w 966979"/>
              <a:gd name="connsiteY6" fmla="*/ 610844 h 685615"/>
              <a:gd name="connsiteX7" fmla="*/ 284667 w 966979"/>
              <a:gd name="connsiteY7" fmla="*/ 685615 h 685615"/>
              <a:gd name="connsiteX0" fmla="*/ 283787 w 966099"/>
              <a:gd name="connsiteY0" fmla="*/ 685615 h 685615"/>
              <a:gd name="connsiteX1" fmla="*/ 407226 w 966099"/>
              <a:gd name="connsiteY1" fmla="*/ 622959 h 685615"/>
              <a:gd name="connsiteX2" fmla="*/ 867803 w 966099"/>
              <a:gd name="connsiteY2" fmla="*/ 516459 h 685615"/>
              <a:gd name="connsiteX3" fmla="*/ 953680 w 966099"/>
              <a:gd name="connsiteY3" fmla="*/ 217462 h 685615"/>
              <a:gd name="connsiteX4" fmla="*/ 683232 w 966099"/>
              <a:gd name="connsiteY4" fmla="*/ 9636 h 685615"/>
              <a:gd name="connsiteX5" fmla="*/ 14420 w 966099"/>
              <a:gd name="connsiteY5" fmla="*/ 206794 h 685615"/>
              <a:gd name="connsiteX6" fmla="*/ 221923 w 966099"/>
              <a:gd name="connsiteY6" fmla="*/ 610844 h 685615"/>
              <a:gd name="connsiteX7" fmla="*/ 283787 w 966099"/>
              <a:gd name="connsiteY7" fmla="*/ 685615 h 685615"/>
              <a:gd name="connsiteX0" fmla="*/ 282418 w 966099"/>
              <a:gd name="connsiteY0" fmla="*/ 671920 h 671920"/>
              <a:gd name="connsiteX1" fmla="*/ 407226 w 966099"/>
              <a:gd name="connsiteY1" fmla="*/ 622959 h 671920"/>
              <a:gd name="connsiteX2" fmla="*/ 867803 w 966099"/>
              <a:gd name="connsiteY2" fmla="*/ 516459 h 671920"/>
              <a:gd name="connsiteX3" fmla="*/ 953680 w 966099"/>
              <a:gd name="connsiteY3" fmla="*/ 217462 h 671920"/>
              <a:gd name="connsiteX4" fmla="*/ 683232 w 966099"/>
              <a:gd name="connsiteY4" fmla="*/ 9636 h 671920"/>
              <a:gd name="connsiteX5" fmla="*/ 14420 w 966099"/>
              <a:gd name="connsiteY5" fmla="*/ 206794 h 671920"/>
              <a:gd name="connsiteX6" fmla="*/ 221923 w 966099"/>
              <a:gd name="connsiteY6" fmla="*/ 610844 h 671920"/>
              <a:gd name="connsiteX7" fmla="*/ 282418 w 966099"/>
              <a:gd name="connsiteY7" fmla="*/ 671920 h 671920"/>
              <a:gd name="connsiteX0" fmla="*/ 282418 w 966099"/>
              <a:gd name="connsiteY0" fmla="*/ 671920 h 672429"/>
              <a:gd name="connsiteX1" fmla="*/ 338878 w 966099"/>
              <a:gd name="connsiteY1" fmla="*/ 639121 h 672429"/>
              <a:gd name="connsiteX2" fmla="*/ 407226 w 966099"/>
              <a:gd name="connsiteY2" fmla="*/ 622959 h 672429"/>
              <a:gd name="connsiteX3" fmla="*/ 867803 w 966099"/>
              <a:gd name="connsiteY3" fmla="*/ 516459 h 672429"/>
              <a:gd name="connsiteX4" fmla="*/ 953680 w 966099"/>
              <a:gd name="connsiteY4" fmla="*/ 217462 h 672429"/>
              <a:gd name="connsiteX5" fmla="*/ 683232 w 966099"/>
              <a:gd name="connsiteY5" fmla="*/ 9636 h 672429"/>
              <a:gd name="connsiteX6" fmla="*/ 14420 w 966099"/>
              <a:gd name="connsiteY6" fmla="*/ 206794 h 672429"/>
              <a:gd name="connsiteX7" fmla="*/ 221923 w 966099"/>
              <a:gd name="connsiteY7" fmla="*/ 610844 h 672429"/>
              <a:gd name="connsiteX8" fmla="*/ 282418 w 966099"/>
              <a:gd name="connsiteY8" fmla="*/ 671920 h 672429"/>
              <a:gd name="connsiteX0" fmla="*/ 282418 w 966099"/>
              <a:gd name="connsiteY0" fmla="*/ 671920 h 672356"/>
              <a:gd name="connsiteX1" fmla="*/ 337508 w 966099"/>
              <a:gd name="connsiteY1" fmla="*/ 633643 h 672356"/>
              <a:gd name="connsiteX2" fmla="*/ 407226 w 966099"/>
              <a:gd name="connsiteY2" fmla="*/ 622959 h 672356"/>
              <a:gd name="connsiteX3" fmla="*/ 867803 w 966099"/>
              <a:gd name="connsiteY3" fmla="*/ 516459 h 672356"/>
              <a:gd name="connsiteX4" fmla="*/ 953680 w 966099"/>
              <a:gd name="connsiteY4" fmla="*/ 217462 h 672356"/>
              <a:gd name="connsiteX5" fmla="*/ 683232 w 966099"/>
              <a:gd name="connsiteY5" fmla="*/ 9636 h 672356"/>
              <a:gd name="connsiteX6" fmla="*/ 14420 w 966099"/>
              <a:gd name="connsiteY6" fmla="*/ 206794 h 672356"/>
              <a:gd name="connsiteX7" fmla="*/ 221923 w 966099"/>
              <a:gd name="connsiteY7" fmla="*/ 610844 h 672356"/>
              <a:gd name="connsiteX8" fmla="*/ 282418 w 966099"/>
              <a:gd name="connsiteY8" fmla="*/ 671920 h 672356"/>
              <a:gd name="connsiteX0" fmla="*/ 282418 w 966099"/>
              <a:gd name="connsiteY0" fmla="*/ 671920 h 671920"/>
              <a:gd name="connsiteX1" fmla="*/ 337508 w 966099"/>
              <a:gd name="connsiteY1" fmla="*/ 633643 h 671920"/>
              <a:gd name="connsiteX2" fmla="*/ 407226 w 966099"/>
              <a:gd name="connsiteY2" fmla="*/ 622959 h 671920"/>
              <a:gd name="connsiteX3" fmla="*/ 867803 w 966099"/>
              <a:gd name="connsiteY3" fmla="*/ 516459 h 671920"/>
              <a:gd name="connsiteX4" fmla="*/ 953680 w 966099"/>
              <a:gd name="connsiteY4" fmla="*/ 217462 h 671920"/>
              <a:gd name="connsiteX5" fmla="*/ 683232 w 966099"/>
              <a:gd name="connsiteY5" fmla="*/ 9636 h 671920"/>
              <a:gd name="connsiteX6" fmla="*/ 14420 w 966099"/>
              <a:gd name="connsiteY6" fmla="*/ 206794 h 671920"/>
              <a:gd name="connsiteX7" fmla="*/ 221923 w 966099"/>
              <a:gd name="connsiteY7" fmla="*/ 610844 h 671920"/>
              <a:gd name="connsiteX8" fmla="*/ 282418 w 96609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343"/>
              <a:gd name="connsiteY0" fmla="*/ 671920 h 671920"/>
              <a:gd name="connsiteX1" fmla="*/ 337508 w 965343"/>
              <a:gd name="connsiteY1" fmla="*/ 633643 h 671920"/>
              <a:gd name="connsiteX2" fmla="*/ 437355 w 965343"/>
              <a:gd name="connsiteY2" fmla="*/ 631177 h 671920"/>
              <a:gd name="connsiteX3" fmla="*/ 867803 w 965343"/>
              <a:gd name="connsiteY3" fmla="*/ 516459 h 671920"/>
              <a:gd name="connsiteX4" fmla="*/ 953680 w 965343"/>
              <a:gd name="connsiteY4" fmla="*/ 217462 h 671920"/>
              <a:gd name="connsiteX5" fmla="*/ 683232 w 965343"/>
              <a:gd name="connsiteY5" fmla="*/ 9636 h 671920"/>
              <a:gd name="connsiteX6" fmla="*/ 14420 w 965343"/>
              <a:gd name="connsiteY6" fmla="*/ 206794 h 671920"/>
              <a:gd name="connsiteX7" fmla="*/ 221923 w 965343"/>
              <a:gd name="connsiteY7" fmla="*/ 610844 h 671920"/>
              <a:gd name="connsiteX8" fmla="*/ 282418 w 965343"/>
              <a:gd name="connsiteY8" fmla="*/ 671920 h 671920"/>
              <a:gd name="connsiteX0" fmla="*/ 282418 w 964893"/>
              <a:gd name="connsiteY0" fmla="*/ 664870 h 664870"/>
              <a:gd name="connsiteX1" fmla="*/ 337508 w 964893"/>
              <a:gd name="connsiteY1" fmla="*/ 626593 h 664870"/>
              <a:gd name="connsiteX2" fmla="*/ 437355 w 964893"/>
              <a:gd name="connsiteY2" fmla="*/ 624127 h 664870"/>
              <a:gd name="connsiteX3" fmla="*/ 867803 w 964893"/>
              <a:gd name="connsiteY3" fmla="*/ 509409 h 664870"/>
              <a:gd name="connsiteX4" fmla="*/ 953680 w 964893"/>
              <a:gd name="connsiteY4" fmla="*/ 210412 h 664870"/>
              <a:gd name="connsiteX5" fmla="*/ 689605 w 964893"/>
              <a:gd name="connsiteY5" fmla="*/ 10843 h 664870"/>
              <a:gd name="connsiteX6" fmla="*/ 14420 w 964893"/>
              <a:gd name="connsiteY6" fmla="*/ 199744 h 664870"/>
              <a:gd name="connsiteX7" fmla="*/ 221923 w 964893"/>
              <a:gd name="connsiteY7" fmla="*/ 603794 h 664870"/>
              <a:gd name="connsiteX8" fmla="*/ 282418 w 964893"/>
              <a:gd name="connsiteY8" fmla="*/ 664870 h 664870"/>
              <a:gd name="connsiteX0" fmla="*/ 288372 w 970847"/>
              <a:gd name="connsiteY0" fmla="*/ 654213 h 654213"/>
              <a:gd name="connsiteX1" fmla="*/ 343462 w 970847"/>
              <a:gd name="connsiteY1" fmla="*/ 615936 h 654213"/>
              <a:gd name="connsiteX2" fmla="*/ 443309 w 970847"/>
              <a:gd name="connsiteY2" fmla="*/ 613470 h 654213"/>
              <a:gd name="connsiteX3" fmla="*/ 873757 w 970847"/>
              <a:gd name="connsiteY3" fmla="*/ 498752 h 654213"/>
              <a:gd name="connsiteX4" fmla="*/ 959634 w 970847"/>
              <a:gd name="connsiteY4" fmla="*/ 199755 h 654213"/>
              <a:gd name="connsiteX5" fmla="*/ 695559 w 970847"/>
              <a:gd name="connsiteY5" fmla="*/ 186 h 654213"/>
              <a:gd name="connsiteX6" fmla="*/ 13395 w 970847"/>
              <a:gd name="connsiteY6" fmla="*/ 233317 h 654213"/>
              <a:gd name="connsiteX7" fmla="*/ 227877 w 970847"/>
              <a:gd name="connsiteY7" fmla="*/ 593137 h 654213"/>
              <a:gd name="connsiteX8" fmla="*/ 288372 w 970847"/>
              <a:gd name="connsiteY8" fmla="*/ 654213 h 654213"/>
              <a:gd name="connsiteX0" fmla="*/ 291425 w 973900"/>
              <a:gd name="connsiteY0" fmla="*/ 654213 h 654213"/>
              <a:gd name="connsiteX1" fmla="*/ 346515 w 973900"/>
              <a:gd name="connsiteY1" fmla="*/ 615936 h 654213"/>
              <a:gd name="connsiteX2" fmla="*/ 446362 w 973900"/>
              <a:gd name="connsiteY2" fmla="*/ 613470 h 654213"/>
              <a:gd name="connsiteX3" fmla="*/ 876810 w 973900"/>
              <a:gd name="connsiteY3" fmla="*/ 498752 h 654213"/>
              <a:gd name="connsiteX4" fmla="*/ 962687 w 973900"/>
              <a:gd name="connsiteY4" fmla="*/ 199755 h 654213"/>
              <a:gd name="connsiteX5" fmla="*/ 698612 w 973900"/>
              <a:gd name="connsiteY5" fmla="*/ 186 h 654213"/>
              <a:gd name="connsiteX6" fmla="*/ 16448 w 973900"/>
              <a:gd name="connsiteY6" fmla="*/ 233317 h 654213"/>
              <a:gd name="connsiteX7" fmla="*/ 230930 w 973900"/>
              <a:gd name="connsiteY7" fmla="*/ 593137 h 654213"/>
              <a:gd name="connsiteX8" fmla="*/ 291425 w 973900"/>
              <a:gd name="connsiteY8" fmla="*/ 654213 h 654213"/>
              <a:gd name="connsiteX0" fmla="*/ 291425 w 973900"/>
              <a:gd name="connsiteY0" fmla="*/ 655114 h 655114"/>
              <a:gd name="connsiteX1" fmla="*/ 346515 w 973900"/>
              <a:gd name="connsiteY1" fmla="*/ 616837 h 655114"/>
              <a:gd name="connsiteX2" fmla="*/ 446362 w 973900"/>
              <a:gd name="connsiteY2" fmla="*/ 614371 h 655114"/>
              <a:gd name="connsiteX3" fmla="*/ 876810 w 973900"/>
              <a:gd name="connsiteY3" fmla="*/ 499653 h 655114"/>
              <a:gd name="connsiteX4" fmla="*/ 962687 w 973900"/>
              <a:gd name="connsiteY4" fmla="*/ 200656 h 655114"/>
              <a:gd name="connsiteX5" fmla="*/ 698612 w 973900"/>
              <a:gd name="connsiteY5" fmla="*/ 1087 h 655114"/>
              <a:gd name="connsiteX6" fmla="*/ 16448 w 973900"/>
              <a:gd name="connsiteY6" fmla="*/ 234218 h 655114"/>
              <a:gd name="connsiteX7" fmla="*/ 230930 w 973900"/>
              <a:gd name="connsiteY7" fmla="*/ 594038 h 655114"/>
              <a:gd name="connsiteX8" fmla="*/ 291425 w 973900"/>
              <a:gd name="connsiteY8" fmla="*/ 655114 h 655114"/>
              <a:gd name="connsiteX0" fmla="*/ 291425 w 975164"/>
              <a:gd name="connsiteY0" fmla="*/ 647870 h 647870"/>
              <a:gd name="connsiteX1" fmla="*/ 346515 w 975164"/>
              <a:gd name="connsiteY1" fmla="*/ 609593 h 647870"/>
              <a:gd name="connsiteX2" fmla="*/ 446362 w 975164"/>
              <a:gd name="connsiteY2" fmla="*/ 607127 h 647870"/>
              <a:gd name="connsiteX3" fmla="*/ 876810 w 975164"/>
              <a:gd name="connsiteY3" fmla="*/ 492409 h 647870"/>
              <a:gd name="connsiteX4" fmla="*/ 962687 w 975164"/>
              <a:gd name="connsiteY4" fmla="*/ 193412 h 647870"/>
              <a:gd name="connsiteX5" fmla="*/ 680730 w 975164"/>
              <a:gd name="connsiteY5" fmla="*/ 1283 h 647870"/>
              <a:gd name="connsiteX6" fmla="*/ 16448 w 975164"/>
              <a:gd name="connsiteY6" fmla="*/ 226974 h 647870"/>
              <a:gd name="connsiteX7" fmla="*/ 230930 w 975164"/>
              <a:gd name="connsiteY7" fmla="*/ 586794 h 647870"/>
              <a:gd name="connsiteX8" fmla="*/ 291425 w 975164"/>
              <a:gd name="connsiteY8" fmla="*/ 647870 h 647870"/>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767 h 651767"/>
              <a:gd name="connsiteX1" fmla="*/ 346515 w 975164"/>
              <a:gd name="connsiteY1" fmla="*/ 613490 h 651767"/>
              <a:gd name="connsiteX2" fmla="*/ 446362 w 975164"/>
              <a:gd name="connsiteY2" fmla="*/ 611024 h 651767"/>
              <a:gd name="connsiteX3" fmla="*/ 876810 w 975164"/>
              <a:gd name="connsiteY3" fmla="*/ 496306 h 651767"/>
              <a:gd name="connsiteX4" fmla="*/ 962687 w 975164"/>
              <a:gd name="connsiteY4" fmla="*/ 197309 h 651767"/>
              <a:gd name="connsiteX5" fmla="*/ 680730 w 975164"/>
              <a:gd name="connsiteY5" fmla="*/ 5180 h 651767"/>
              <a:gd name="connsiteX6" fmla="*/ 201924 w 975164"/>
              <a:gd name="connsiteY6" fmla="*/ 69993 h 651767"/>
              <a:gd name="connsiteX7" fmla="*/ 16448 w 975164"/>
              <a:gd name="connsiteY7" fmla="*/ 230871 h 651767"/>
              <a:gd name="connsiteX8" fmla="*/ 230930 w 975164"/>
              <a:gd name="connsiteY8" fmla="*/ 590691 h 651767"/>
              <a:gd name="connsiteX9" fmla="*/ 291425 w 975164"/>
              <a:gd name="connsiteY9" fmla="*/ 651767 h 651767"/>
              <a:gd name="connsiteX0" fmla="*/ 291319 w 975058"/>
              <a:gd name="connsiteY0" fmla="*/ 651767 h 651767"/>
              <a:gd name="connsiteX1" fmla="*/ 346409 w 975058"/>
              <a:gd name="connsiteY1" fmla="*/ 613490 h 651767"/>
              <a:gd name="connsiteX2" fmla="*/ 446256 w 975058"/>
              <a:gd name="connsiteY2" fmla="*/ 611024 h 651767"/>
              <a:gd name="connsiteX3" fmla="*/ 876704 w 975058"/>
              <a:gd name="connsiteY3" fmla="*/ 496306 h 651767"/>
              <a:gd name="connsiteX4" fmla="*/ 962581 w 975058"/>
              <a:gd name="connsiteY4" fmla="*/ 197309 h 651767"/>
              <a:gd name="connsiteX5" fmla="*/ 680624 w 975058"/>
              <a:gd name="connsiteY5" fmla="*/ 5180 h 651767"/>
              <a:gd name="connsiteX6" fmla="*/ 201818 w 975058"/>
              <a:gd name="connsiteY6" fmla="*/ 69993 h 651767"/>
              <a:gd name="connsiteX7" fmla="*/ 16468 w 975058"/>
              <a:gd name="connsiteY7" fmla="*/ 247811 h 651767"/>
              <a:gd name="connsiteX8" fmla="*/ 230824 w 975058"/>
              <a:gd name="connsiteY8" fmla="*/ 590691 h 651767"/>
              <a:gd name="connsiteX9" fmla="*/ 291319 w 975058"/>
              <a:gd name="connsiteY9" fmla="*/ 651767 h 651767"/>
              <a:gd name="connsiteX0" fmla="*/ 294026 w 977765"/>
              <a:gd name="connsiteY0" fmla="*/ 651767 h 651767"/>
              <a:gd name="connsiteX1" fmla="*/ 349116 w 977765"/>
              <a:gd name="connsiteY1" fmla="*/ 613490 h 651767"/>
              <a:gd name="connsiteX2" fmla="*/ 448963 w 977765"/>
              <a:gd name="connsiteY2" fmla="*/ 611024 h 651767"/>
              <a:gd name="connsiteX3" fmla="*/ 879411 w 977765"/>
              <a:gd name="connsiteY3" fmla="*/ 496306 h 651767"/>
              <a:gd name="connsiteX4" fmla="*/ 965288 w 977765"/>
              <a:gd name="connsiteY4" fmla="*/ 197309 h 651767"/>
              <a:gd name="connsiteX5" fmla="*/ 683331 w 977765"/>
              <a:gd name="connsiteY5" fmla="*/ 5180 h 651767"/>
              <a:gd name="connsiteX6" fmla="*/ 204525 w 977765"/>
              <a:gd name="connsiteY6" fmla="*/ 69993 h 651767"/>
              <a:gd name="connsiteX7" fmla="*/ 19175 w 977765"/>
              <a:gd name="connsiteY7" fmla="*/ 247811 h 651767"/>
              <a:gd name="connsiteX8" fmla="*/ 233531 w 977765"/>
              <a:gd name="connsiteY8" fmla="*/ 590691 h 651767"/>
              <a:gd name="connsiteX9" fmla="*/ 294026 w 977765"/>
              <a:gd name="connsiteY9" fmla="*/ 651767 h 651767"/>
              <a:gd name="connsiteX0" fmla="*/ 292584 w 976323"/>
              <a:gd name="connsiteY0" fmla="*/ 651767 h 651767"/>
              <a:gd name="connsiteX1" fmla="*/ 347674 w 976323"/>
              <a:gd name="connsiteY1" fmla="*/ 613490 h 651767"/>
              <a:gd name="connsiteX2" fmla="*/ 447521 w 976323"/>
              <a:gd name="connsiteY2" fmla="*/ 611024 h 651767"/>
              <a:gd name="connsiteX3" fmla="*/ 877969 w 976323"/>
              <a:gd name="connsiteY3" fmla="*/ 496306 h 651767"/>
              <a:gd name="connsiteX4" fmla="*/ 963846 w 976323"/>
              <a:gd name="connsiteY4" fmla="*/ 197309 h 651767"/>
              <a:gd name="connsiteX5" fmla="*/ 681889 w 976323"/>
              <a:gd name="connsiteY5" fmla="*/ 5180 h 651767"/>
              <a:gd name="connsiteX6" fmla="*/ 203083 w 976323"/>
              <a:gd name="connsiteY6" fmla="*/ 69993 h 651767"/>
              <a:gd name="connsiteX7" fmla="*/ 19443 w 976323"/>
              <a:gd name="connsiteY7" fmla="*/ 254442 h 651767"/>
              <a:gd name="connsiteX8" fmla="*/ 232089 w 976323"/>
              <a:gd name="connsiteY8" fmla="*/ 590691 h 651767"/>
              <a:gd name="connsiteX9" fmla="*/ 292584 w 976323"/>
              <a:gd name="connsiteY9" fmla="*/ 651767 h 651767"/>
              <a:gd name="connsiteX0" fmla="*/ 292584 w 974891"/>
              <a:gd name="connsiteY0" fmla="*/ 651767 h 651767"/>
              <a:gd name="connsiteX1" fmla="*/ 347674 w 974891"/>
              <a:gd name="connsiteY1" fmla="*/ 613490 h 651767"/>
              <a:gd name="connsiteX2" fmla="*/ 447521 w 974891"/>
              <a:gd name="connsiteY2" fmla="*/ 611024 h 651767"/>
              <a:gd name="connsiteX3" fmla="*/ 871513 w 974891"/>
              <a:gd name="connsiteY3" fmla="*/ 476756 h 651767"/>
              <a:gd name="connsiteX4" fmla="*/ 963846 w 974891"/>
              <a:gd name="connsiteY4" fmla="*/ 197309 h 651767"/>
              <a:gd name="connsiteX5" fmla="*/ 681889 w 974891"/>
              <a:gd name="connsiteY5" fmla="*/ 5180 h 651767"/>
              <a:gd name="connsiteX6" fmla="*/ 203083 w 974891"/>
              <a:gd name="connsiteY6" fmla="*/ 69993 h 651767"/>
              <a:gd name="connsiteX7" fmla="*/ 19443 w 974891"/>
              <a:gd name="connsiteY7" fmla="*/ 254442 h 651767"/>
              <a:gd name="connsiteX8" fmla="*/ 232089 w 974891"/>
              <a:gd name="connsiteY8" fmla="*/ 590691 h 651767"/>
              <a:gd name="connsiteX9" fmla="*/ 292584 w 9748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47259"/>
              <a:gd name="connsiteY0" fmla="*/ 652072 h 652072"/>
              <a:gd name="connsiteX1" fmla="*/ 347674 w 947259"/>
              <a:gd name="connsiteY1" fmla="*/ 613795 h 652072"/>
              <a:gd name="connsiteX2" fmla="*/ 492610 w 947259"/>
              <a:gd name="connsiteY2" fmla="*/ 599700 h 652072"/>
              <a:gd name="connsiteX3" fmla="*/ 871513 w 947259"/>
              <a:gd name="connsiteY3" fmla="*/ 477061 h 652072"/>
              <a:gd name="connsiteX4" fmla="*/ 932661 w 947259"/>
              <a:gd name="connsiteY4" fmla="*/ 202828 h 652072"/>
              <a:gd name="connsiteX5" fmla="*/ 681889 w 947259"/>
              <a:gd name="connsiteY5" fmla="*/ 5485 h 652072"/>
              <a:gd name="connsiteX6" fmla="*/ 203083 w 947259"/>
              <a:gd name="connsiteY6" fmla="*/ 70298 h 652072"/>
              <a:gd name="connsiteX7" fmla="*/ 19443 w 947259"/>
              <a:gd name="connsiteY7" fmla="*/ 254747 h 652072"/>
              <a:gd name="connsiteX8" fmla="*/ 232089 w 947259"/>
              <a:gd name="connsiteY8" fmla="*/ 590996 h 652072"/>
              <a:gd name="connsiteX9" fmla="*/ 292584 w 947259"/>
              <a:gd name="connsiteY9" fmla="*/ 652072 h 652072"/>
              <a:gd name="connsiteX0" fmla="*/ 292584 w 935943"/>
              <a:gd name="connsiteY0" fmla="*/ 652294 h 652294"/>
              <a:gd name="connsiteX1" fmla="*/ 347674 w 935943"/>
              <a:gd name="connsiteY1" fmla="*/ 614017 h 652294"/>
              <a:gd name="connsiteX2" fmla="*/ 492610 w 935943"/>
              <a:gd name="connsiteY2" fmla="*/ 599922 h 652294"/>
              <a:gd name="connsiteX3" fmla="*/ 871513 w 935943"/>
              <a:gd name="connsiteY3" fmla="*/ 477283 h 652294"/>
              <a:gd name="connsiteX4" fmla="*/ 918074 w 935943"/>
              <a:gd name="connsiteY4" fmla="*/ 206812 h 652294"/>
              <a:gd name="connsiteX5" fmla="*/ 681889 w 935943"/>
              <a:gd name="connsiteY5" fmla="*/ 5707 h 652294"/>
              <a:gd name="connsiteX6" fmla="*/ 203083 w 935943"/>
              <a:gd name="connsiteY6" fmla="*/ 70520 h 652294"/>
              <a:gd name="connsiteX7" fmla="*/ 19443 w 935943"/>
              <a:gd name="connsiteY7" fmla="*/ 254969 h 652294"/>
              <a:gd name="connsiteX8" fmla="*/ 232089 w 935943"/>
              <a:gd name="connsiteY8" fmla="*/ 591218 h 652294"/>
              <a:gd name="connsiteX9" fmla="*/ 292584 w 935943"/>
              <a:gd name="connsiteY9" fmla="*/ 652294 h 652294"/>
              <a:gd name="connsiteX0" fmla="*/ 292584 w 935943"/>
              <a:gd name="connsiteY0" fmla="*/ 651279 h 651279"/>
              <a:gd name="connsiteX1" fmla="*/ 347674 w 935943"/>
              <a:gd name="connsiteY1" fmla="*/ 613002 h 651279"/>
              <a:gd name="connsiteX2" fmla="*/ 492610 w 935943"/>
              <a:gd name="connsiteY2" fmla="*/ 598907 h 651279"/>
              <a:gd name="connsiteX3" fmla="*/ 871513 w 935943"/>
              <a:gd name="connsiteY3" fmla="*/ 476268 h 651279"/>
              <a:gd name="connsiteX4" fmla="*/ 918074 w 935943"/>
              <a:gd name="connsiteY4" fmla="*/ 205797 h 651279"/>
              <a:gd name="connsiteX5" fmla="*/ 681889 w 935943"/>
              <a:gd name="connsiteY5" fmla="*/ 4692 h 651279"/>
              <a:gd name="connsiteX6" fmla="*/ 205135 w 935943"/>
              <a:gd name="connsiteY6" fmla="*/ 77462 h 651279"/>
              <a:gd name="connsiteX7" fmla="*/ 19443 w 935943"/>
              <a:gd name="connsiteY7" fmla="*/ 253954 h 651279"/>
              <a:gd name="connsiteX8" fmla="*/ 232089 w 935943"/>
              <a:gd name="connsiteY8" fmla="*/ 590203 h 651279"/>
              <a:gd name="connsiteX9" fmla="*/ 292584 w 935943"/>
              <a:gd name="connsiteY9" fmla="*/ 651279 h 651279"/>
              <a:gd name="connsiteX0" fmla="*/ 292584 w 935229"/>
              <a:gd name="connsiteY0" fmla="*/ 641781 h 641781"/>
              <a:gd name="connsiteX1" fmla="*/ 347674 w 935229"/>
              <a:gd name="connsiteY1" fmla="*/ 603504 h 641781"/>
              <a:gd name="connsiteX2" fmla="*/ 492610 w 935229"/>
              <a:gd name="connsiteY2" fmla="*/ 589409 h 641781"/>
              <a:gd name="connsiteX3" fmla="*/ 871513 w 935229"/>
              <a:gd name="connsiteY3" fmla="*/ 466770 h 641781"/>
              <a:gd name="connsiteX4" fmla="*/ 918074 w 935229"/>
              <a:gd name="connsiteY4" fmla="*/ 196299 h 641781"/>
              <a:gd name="connsiteX5" fmla="*/ 691598 w 935229"/>
              <a:gd name="connsiteY5" fmla="*/ 5419 h 641781"/>
              <a:gd name="connsiteX6" fmla="*/ 205135 w 935229"/>
              <a:gd name="connsiteY6" fmla="*/ 67964 h 641781"/>
              <a:gd name="connsiteX7" fmla="*/ 19443 w 935229"/>
              <a:gd name="connsiteY7" fmla="*/ 244456 h 641781"/>
              <a:gd name="connsiteX8" fmla="*/ 232089 w 935229"/>
              <a:gd name="connsiteY8" fmla="*/ 580705 h 641781"/>
              <a:gd name="connsiteX9" fmla="*/ 292584 w 935229"/>
              <a:gd name="connsiteY9" fmla="*/ 641781 h 641781"/>
              <a:gd name="connsiteX0" fmla="*/ 295652 w 938297"/>
              <a:gd name="connsiteY0" fmla="*/ 641781 h 641781"/>
              <a:gd name="connsiteX1" fmla="*/ 350742 w 938297"/>
              <a:gd name="connsiteY1" fmla="*/ 603504 h 641781"/>
              <a:gd name="connsiteX2" fmla="*/ 495678 w 938297"/>
              <a:gd name="connsiteY2" fmla="*/ 589409 h 641781"/>
              <a:gd name="connsiteX3" fmla="*/ 874581 w 938297"/>
              <a:gd name="connsiteY3" fmla="*/ 466770 h 641781"/>
              <a:gd name="connsiteX4" fmla="*/ 921142 w 938297"/>
              <a:gd name="connsiteY4" fmla="*/ 196299 h 641781"/>
              <a:gd name="connsiteX5" fmla="*/ 694666 w 938297"/>
              <a:gd name="connsiteY5" fmla="*/ 5419 h 641781"/>
              <a:gd name="connsiteX6" fmla="*/ 208203 w 938297"/>
              <a:gd name="connsiteY6" fmla="*/ 67964 h 641781"/>
              <a:gd name="connsiteX7" fmla="*/ 18881 w 938297"/>
              <a:gd name="connsiteY7" fmla="*/ 244736 h 641781"/>
              <a:gd name="connsiteX8" fmla="*/ 235157 w 938297"/>
              <a:gd name="connsiteY8" fmla="*/ 580705 h 641781"/>
              <a:gd name="connsiteX9" fmla="*/ 295652 w 938297"/>
              <a:gd name="connsiteY9" fmla="*/ 641781 h 641781"/>
              <a:gd name="connsiteX0" fmla="*/ 286894 w 929539"/>
              <a:gd name="connsiteY0" fmla="*/ 641781 h 641781"/>
              <a:gd name="connsiteX1" fmla="*/ 341984 w 929539"/>
              <a:gd name="connsiteY1" fmla="*/ 603504 h 641781"/>
              <a:gd name="connsiteX2" fmla="*/ 486920 w 929539"/>
              <a:gd name="connsiteY2" fmla="*/ 589409 h 641781"/>
              <a:gd name="connsiteX3" fmla="*/ 865823 w 929539"/>
              <a:gd name="connsiteY3" fmla="*/ 466770 h 641781"/>
              <a:gd name="connsiteX4" fmla="*/ 912384 w 929539"/>
              <a:gd name="connsiteY4" fmla="*/ 196299 h 641781"/>
              <a:gd name="connsiteX5" fmla="*/ 685908 w 929539"/>
              <a:gd name="connsiteY5" fmla="*/ 5419 h 641781"/>
              <a:gd name="connsiteX6" fmla="*/ 199445 w 929539"/>
              <a:gd name="connsiteY6" fmla="*/ 67964 h 641781"/>
              <a:gd name="connsiteX7" fmla="*/ 10123 w 929539"/>
              <a:gd name="connsiteY7" fmla="*/ 244736 h 641781"/>
              <a:gd name="connsiteX8" fmla="*/ 42381 w 929539"/>
              <a:gd name="connsiteY8" fmla="*/ 489922 h 641781"/>
              <a:gd name="connsiteX9" fmla="*/ 226399 w 929539"/>
              <a:gd name="connsiteY9" fmla="*/ 580705 h 641781"/>
              <a:gd name="connsiteX10" fmla="*/ 286894 w 929539"/>
              <a:gd name="connsiteY10" fmla="*/ 641781 h 641781"/>
              <a:gd name="connsiteX0" fmla="*/ 286894 w 929539"/>
              <a:gd name="connsiteY0" fmla="*/ 648665 h 648665"/>
              <a:gd name="connsiteX1" fmla="*/ 341984 w 929539"/>
              <a:gd name="connsiteY1" fmla="*/ 610388 h 648665"/>
              <a:gd name="connsiteX2" fmla="*/ 486920 w 929539"/>
              <a:gd name="connsiteY2" fmla="*/ 596293 h 648665"/>
              <a:gd name="connsiteX3" fmla="*/ 865823 w 929539"/>
              <a:gd name="connsiteY3" fmla="*/ 473654 h 648665"/>
              <a:gd name="connsiteX4" fmla="*/ 912384 w 929539"/>
              <a:gd name="connsiteY4" fmla="*/ 203183 h 648665"/>
              <a:gd name="connsiteX5" fmla="*/ 685908 w 929539"/>
              <a:gd name="connsiteY5" fmla="*/ 12303 h 648665"/>
              <a:gd name="connsiteX6" fmla="*/ 193202 w 929539"/>
              <a:gd name="connsiteY6" fmla="*/ 42960 h 648665"/>
              <a:gd name="connsiteX7" fmla="*/ 10123 w 929539"/>
              <a:gd name="connsiteY7" fmla="*/ 251620 h 648665"/>
              <a:gd name="connsiteX8" fmla="*/ 42381 w 929539"/>
              <a:gd name="connsiteY8" fmla="*/ 496806 h 648665"/>
              <a:gd name="connsiteX9" fmla="*/ 226399 w 929539"/>
              <a:gd name="connsiteY9" fmla="*/ 587589 h 648665"/>
              <a:gd name="connsiteX10" fmla="*/ 286894 w 929539"/>
              <a:gd name="connsiteY10" fmla="*/ 648665 h 648665"/>
              <a:gd name="connsiteX0" fmla="*/ 286894 w 924871"/>
              <a:gd name="connsiteY0" fmla="*/ 660064 h 660064"/>
              <a:gd name="connsiteX1" fmla="*/ 341984 w 924871"/>
              <a:gd name="connsiteY1" fmla="*/ 621787 h 660064"/>
              <a:gd name="connsiteX2" fmla="*/ 486920 w 924871"/>
              <a:gd name="connsiteY2" fmla="*/ 607692 h 660064"/>
              <a:gd name="connsiteX3" fmla="*/ 865823 w 924871"/>
              <a:gd name="connsiteY3" fmla="*/ 485053 h 660064"/>
              <a:gd name="connsiteX4" fmla="*/ 912384 w 924871"/>
              <a:gd name="connsiteY4" fmla="*/ 214582 h 660064"/>
              <a:gd name="connsiteX5" fmla="*/ 749459 w 924871"/>
              <a:gd name="connsiteY5" fmla="*/ 9554 h 660064"/>
              <a:gd name="connsiteX6" fmla="*/ 193202 w 924871"/>
              <a:gd name="connsiteY6" fmla="*/ 54359 h 660064"/>
              <a:gd name="connsiteX7" fmla="*/ 10123 w 924871"/>
              <a:gd name="connsiteY7" fmla="*/ 263019 h 660064"/>
              <a:gd name="connsiteX8" fmla="*/ 42381 w 924871"/>
              <a:gd name="connsiteY8" fmla="*/ 508205 h 660064"/>
              <a:gd name="connsiteX9" fmla="*/ 226399 w 924871"/>
              <a:gd name="connsiteY9" fmla="*/ 598988 h 660064"/>
              <a:gd name="connsiteX10" fmla="*/ 286894 w 924871"/>
              <a:gd name="connsiteY10" fmla="*/ 660064 h 660064"/>
              <a:gd name="connsiteX0" fmla="*/ 286894 w 957276"/>
              <a:gd name="connsiteY0" fmla="*/ 660064 h 660064"/>
              <a:gd name="connsiteX1" fmla="*/ 341984 w 957276"/>
              <a:gd name="connsiteY1" fmla="*/ 621787 h 660064"/>
              <a:gd name="connsiteX2" fmla="*/ 486920 w 957276"/>
              <a:gd name="connsiteY2" fmla="*/ 607692 h 660064"/>
              <a:gd name="connsiteX3" fmla="*/ 921414 w 957276"/>
              <a:gd name="connsiteY3" fmla="*/ 477299 h 660064"/>
              <a:gd name="connsiteX4" fmla="*/ 912384 w 957276"/>
              <a:gd name="connsiteY4" fmla="*/ 214582 h 660064"/>
              <a:gd name="connsiteX5" fmla="*/ 749459 w 957276"/>
              <a:gd name="connsiteY5" fmla="*/ 9554 h 660064"/>
              <a:gd name="connsiteX6" fmla="*/ 193202 w 957276"/>
              <a:gd name="connsiteY6" fmla="*/ 54359 h 660064"/>
              <a:gd name="connsiteX7" fmla="*/ 10123 w 957276"/>
              <a:gd name="connsiteY7" fmla="*/ 263019 h 660064"/>
              <a:gd name="connsiteX8" fmla="*/ 42381 w 957276"/>
              <a:gd name="connsiteY8" fmla="*/ 508205 h 660064"/>
              <a:gd name="connsiteX9" fmla="*/ 226399 w 957276"/>
              <a:gd name="connsiteY9" fmla="*/ 598988 h 660064"/>
              <a:gd name="connsiteX10" fmla="*/ 286894 w 957276"/>
              <a:gd name="connsiteY10" fmla="*/ 660064 h 660064"/>
              <a:gd name="connsiteX0" fmla="*/ 286894 w 987970"/>
              <a:gd name="connsiteY0" fmla="*/ 656091 h 656091"/>
              <a:gd name="connsiteX1" fmla="*/ 341984 w 987970"/>
              <a:gd name="connsiteY1" fmla="*/ 617814 h 656091"/>
              <a:gd name="connsiteX2" fmla="*/ 486920 w 987970"/>
              <a:gd name="connsiteY2" fmla="*/ 603719 h 656091"/>
              <a:gd name="connsiteX3" fmla="*/ 921414 w 987970"/>
              <a:gd name="connsiteY3" fmla="*/ 473326 h 656091"/>
              <a:gd name="connsiteX4" fmla="*/ 969277 w 987970"/>
              <a:gd name="connsiteY4" fmla="*/ 153045 h 656091"/>
              <a:gd name="connsiteX5" fmla="*/ 749459 w 987970"/>
              <a:gd name="connsiteY5" fmla="*/ 5581 h 656091"/>
              <a:gd name="connsiteX6" fmla="*/ 193202 w 987970"/>
              <a:gd name="connsiteY6" fmla="*/ 50386 h 656091"/>
              <a:gd name="connsiteX7" fmla="*/ 10123 w 987970"/>
              <a:gd name="connsiteY7" fmla="*/ 259046 h 656091"/>
              <a:gd name="connsiteX8" fmla="*/ 42381 w 987970"/>
              <a:gd name="connsiteY8" fmla="*/ 504232 h 656091"/>
              <a:gd name="connsiteX9" fmla="*/ 226399 w 987970"/>
              <a:gd name="connsiteY9" fmla="*/ 595015 h 656091"/>
              <a:gd name="connsiteX10" fmla="*/ 286894 w 987970"/>
              <a:gd name="connsiteY10" fmla="*/ 656091 h 656091"/>
              <a:gd name="connsiteX0" fmla="*/ 286894 w 986708"/>
              <a:gd name="connsiteY0" fmla="*/ 656091 h 656091"/>
              <a:gd name="connsiteX1" fmla="*/ 341984 w 986708"/>
              <a:gd name="connsiteY1" fmla="*/ 617814 h 656091"/>
              <a:gd name="connsiteX2" fmla="*/ 514604 w 986708"/>
              <a:gd name="connsiteY2" fmla="*/ 599273 h 656091"/>
              <a:gd name="connsiteX3" fmla="*/ 921414 w 986708"/>
              <a:gd name="connsiteY3" fmla="*/ 473326 h 656091"/>
              <a:gd name="connsiteX4" fmla="*/ 969277 w 986708"/>
              <a:gd name="connsiteY4" fmla="*/ 153045 h 656091"/>
              <a:gd name="connsiteX5" fmla="*/ 749459 w 986708"/>
              <a:gd name="connsiteY5" fmla="*/ 5581 h 656091"/>
              <a:gd name="connsiteX6" fmla="*/ 193202 w 986708"/>
              <a:gd name="connsiteY6" fmla="*/ 50386 h 656091"/>
              <a:gd name="connsiteX7" fmla="*/ 10123 w 986708"/>
              <a:gd name="connsiteY7" fmla="*/ 259046 h 656091"/>
              <a:gd name="connsiteX8" fmla="*/ 42381 w 986708"/>
              <a:gd name="connsiteY8" fmla="*/ 504232 h 656091"/>
              <a:gd name="connsiteX9" fmla="*/ 226399 w 986708"/>
              <a:gd name="connsiteY9" fmla="*/ 595015 h 656091"/>
              <a:gd name="connsiteX10" fmla="*/ 286894 w 986708"/>
              <a:gd name="connsiteY10" fmla="*/ 656091 h 656091"/>
              <a:gd name="connsiteX0" fmla="*/ 286894 w 986708"/>
              <a:gd name="connsiteY0" fmla="*/ 656091 h 656091"/>
              <a:gd name="connsiteX1" fmla="*/ 341984 w 986708"/>
              <a:gd name="connsiteY1" fmla="*/ 617814 h 656091"/>
              <a:gd name="connsiteX2" fmla="*/ 514604 w 986708"/>
              <a:gd name="connsiteY2" fmla="*/ 599273 h 656091"/>
              <a:gd name="connsiteX3" fmla="*/ 921414 w 986708"/>
              <a:gd name="connsiteY3" fmla="*/ 473326 h 656091"/>
              <a:gd name="connsiteX4" fmla="*/ 969277 w 986708"/>
              <a:gd name="connsiteY4" fmla="*/ 153045 h 656091"/>
              <a:gd name="connsiteX5" fmla="*/ 749459 w 986708"/>
              <a:gd name="connsiteY5" fmla="*/ 5581 h 656091"/>
              <a:gd name="connsiteX6" fmla="*/ 193202 w 986708"/>
              <a:gd name="connsiteY6" fmla="*/ 50386 h 656091"/>
              <a:gd name="connsiteX7" fmla="*/ 10123 w 986708"/>
              <a:gd name="connsiteY7" fmla="*/ 259046 h 656091"/>
              <a:gd name="connsiteX8" fmla="*/ 42381 w 986708"/>
              <a:gd name="connsiteY8" fmla="*/ 504232 h 656091"/>
              <a:gd name="connsiteX9" fmla="*/ 226399 w 986708"/>
              <a:gd name="connsiteY9" fmla="*/ 595015 h 656091"/>
              <a:gd name="connsiteX10" fmla="*/ 286894 w 986708"/>
              <a:gd name="connsiteY10" fmla="*/ 656091 h 656091"/>
              <a:gd name="connsiteX0" fmla="*/ 286894 w 983269"/>
              <a:gd name="connsiteY0" fmla="*/ 678508 h 678508"/>
              <a:gd name="connsiteX1" fmla="*/ 341984 w 983269"/>
              <a:gd name="connsiteY1" fmla="*/ 640231 h 678508"/>
              <a:gd name="connsiteX2" fmla="*/ 514604 w 983269"/>
              <a:gd name="connsiteY2" fmla="*/ 621690 h 678508"/>
              <a:gd name="connsiteX3" fmla="*/ 921414 w 983269"/>
              <a:gd name="connsiteY3" fmla="*/ 495743 h 678508"/>
              <a:gd name="connsiteX4" fmla="*/ 969277 w 983269"/>
              <a:gd name="connsiteY4" fmla="*/ 175462 h 678508"/>
              <a:gd name="connsiteX5" fmla="*/ 796567 w 983269"/>
              <a:gd name="connsiteY5" fmla="*/ 3523 h 678508"/>
              <a:gd name="connsiteX6" fmla="*/ 193202 w 983269"/>
              <a:gd name="connsiteY6" fmla="*/ 72803 h 678508"/>
              <a:gd name="connsiteX7" fmla="*/ 10123 w 983269"/>
              <a:gd name="connsiteY7" fmla="*/ 281463 h 678508"/>
              <a:gd name="connsiteX8" fmla="*/ 42381 w 983269"/>
              <a:gd name="connsiteY8" fmla="*/ 526649 h 678508"/>
              <a:gd name="connsiteX9" fmla="*/ 226399 w 983269"/>
              <a:gd name="connsiteY9" fmla="*/ 617432 h 678508"/>
              <a:gd name="connsiteX10" fmla="*/ 286894 w 983269"/>
              <a:gd name="connsiteY10" fmla="*/ 678508 h 678508"/>
              <a:gd name="connsiteX0" fmla="*/ 286894 w 983269"/>
              <a:gd name="connsiteY0" fmla="*/ 683142 h 683142"/>
              <a:gd name="connsiteX1" fmla="*/ 341984 w 983269"/>
              <a:gd name="connsiteY1" fmla="*/ 644865 h 683142"/>
              <a:gd name="connsiteX2" fmla="*/ 514604 w 983269"/>
              <a:gd name="connsiteY2" fmla="*/ 626324 h 683142"/>
              <a:gd name="connsiteX3" fmla="*/ 921414 w 983269"/>
              <a:gd name="connsiteY3" fmla="*/ 500377 h 683142"/>
              <a:gd name="connsiteX4" fmla="*/ 969277 w 983269"/>
              <a:gd name="connsiteY4" fmla="*/ 180096 h 683142"/>
              <a:gd name="connsiteX5" fmla="*/ 796567 w 983269"/>
              <a:gd name="connsiteY5" fmla="*/ 8157 h 683142"/>
              <a:gd name="connsiteX6" fmla="*/ 191765 w 983269"/>
              <a:gd name="connsiteY6" fmla="*/ 48888 h 683142"/>
              <a:gd name="connsiteX7" fmla="*/ 10123 w 983269"/>
              <a:gd name="connsiteY7" fmla="*/ 286097 h 683142"/>
              <a:gd name="connsiteX8" fmla="*/ 42381 w 983269"/>
              <a:gd name="connsiteY8" fmla="*/ 531283 h 683142"/>
              <a:gd name="connsiteX9" fmla="*/ 226399 w 983269"/>
              <a:gd name="connsiteY9" fmla="*/ 622066 h 683142"/>
              <a:gd name="connsiteX10" fmla="*/ 286894 w 983269"/>
              <a:gd name="connsiteY10" fmla="*/ 683142 h 683142"/>
              <a:gd name="connsiteX0" fmla="*/ 286894 w 983269"/>
              <a:gd name="connsiteY0" fmla="*/ 707821 h 707821"/>
              <a:gd name="connsiteX1" fmla="*/ 341984 w 983269"/>
              <a:gd name="connsiteY1" fmla="*/ 669544 h 707821"/>
              <a:gd name="connsiteX2" fmla="*/ 514604 w 983269"/>
              <a:gd name="connsiteY2" fmla="*/ 651003 h 707821"/>
              <a:gd name="connsiteX3" fmla="*/ 921414 w 983269"/>
              <a:gd name="connsiteY3" fmla="*/ 525056 h 707821"/>
              <a:gd name="connsiteX4" fmla="*/ 969277 w 983269"/>
              <a:gd name="connsiteY4" fmla="*/ 204775 h 707821"/>
              <a:gd name="connsiteX5" fmla="*/ 796567 w 983269"/>
              <a:gd name="connsiteY5" fmla="*/ 32836 h 707821"/>
              <a:gd name="connsiteX6" fmla="*/ 191765 w 983269"/>
              <a:gd name="connsiteY6" fmla="*/ 73567 h 707821"/>
              <a:gd name="connsiteX7" fmla="*/ 10123 w 983269"/>
              <a:gd name="connsiteY7" fmla="*/ 310776 h 707821"/>
              <a:gd name="connsiteX8" fmla="*/ 42381 w 983269"/>
              <a:gd name="connsiteY8" fmla="*/ 555962 h 707821"/>
              <a:gd name="connsiteX9" fmla="*/ 226399 w 983269"/>
              <a:gd name="connsiteY9" fmla="*/ 646745 h 707821"/>
              <a:gd name="connsiteX10" fmla="*/ 286894 w 983269"/>
              <a:gd name="connsiteY10" fmla="*/ 707821 h 707821"/>
              <a:gd name="connsiteX0" fmla="*/ 286894 w 981369"/>
              <a:gd name="connsiteY0" fmla="*/ 721224 h 721224"/>
              <a:gd name="connsiteX1" fmla="*/ 341984 w 981369"/>
              <a:gd name="connsiteY1" fmla="*/ 682947 h 721224"/>
              <a:gd name="connsiteX2" fmla="*/ 514604 w 981369"/>
              <a:gd name="connsiteY2" fmla="*/ 664406 h 721224"/>
              <a:gd name="connsiteX3" fmla="*/ 921414 w 981369"/>
              <a:gd name="connsiteY3" fmla="*/ 538459 h 721224"/>
              <a:gd name="connsiteX4" fmla="*/ 969277 w 981369"/>
              <a:gd name="connsiteY4" fmla="*/ 218178 h 721224"/>
              <a:gd name="connsiteX5" fmla="*/ 822721 w 981369"/>
              <a:gd name="connsiteY5" fmla="*/ 20774 h 721224"/>
              <a:gd name="connsiteX6" fmla="*/ 191765 w 981369"/>
              <a:gd name="connsiteY6" fmla="*/ 86970 h 721224"/>
              <a:gd name="connsiteX7" fmla="*/ 10123 w 981369"/>
              <a:gd name="connsiteY7" fmla="*/ 324179 h 721224"/>
              <a:gd name="connsiteX8" fmla="*/ 42381 w 981369"/>
              <a:gd name="connsiteY8" fmla="*/ 569365 h 721224"/>
              <a:gd name="connsiteX9" fmla="*/ 226399 w 981369"/>
              <a:gd name="connsiteY9" fmla="*/ 660148 h 721224"/>
              <a:gd name="connsiteX10" fmla="*/ 286894 w 981369"/>
              <a:gd name="connsiteY10" fmla="*/ 721224 h 721224"/>
              <a:gd name="connsiteX0" fmla="*/ 286894 w 981369"/>
              <a:gd name="connsiteY0" fmla="*/ 723982 h 723982"/>
              <a:gd name="connsiteX1" fmla="*/ 341984 w 981369"/>
              <a:gd name="connsiteY1" fmla="*/ 685705 h 723982"/>
              <a:gd name="connsiteX2" fmla="*/ 514604 w 981369"/>
              <a:gd name="connsiteY2" fmla="*/ 667164 h 723982"/>
              <a:gd name="connsiteX3" fmla="*/ 921414 w 981369"/>
              <a:gd name="connsiteY3" fmla="*/ 541217 h 723982"/>
              <a:gd name="connsiteX4" fmla="*/ 969277 w 981369"/>
              <a:gd name="connsiteY4" fmla="*/ 220936 h 723982"/>
              <a:gd name="connsiteX5" fmla="*/ 822721 w 981369"/>
              <a:gd name="connsiteY5" fmla="*/ 23532 h 723982"/>
              <a:gd name="connsiteX6" fmla="*/ 191765 w 981369"/>
              <a:gd name="connsiteY6" fmla="*/ 89728 h 723982"/>
              <a:gd name="connsiteX7" fmla="*/ 10123 w 981369"/>
              <a:gd name="connsiteY7" fmla="*/ 326937 h 723982"/>
              <a:gd name="connsiteX8" fmla="*/ 42381 w 981369"/>
              <a:gd name="connsiteY8" fmla="*/ 572123 h 723982"/>
              <a:gd name="connsiteX9" fmla="*/ 226399 w 981369"/>
              <a:gd name="connsiteY9" fmla="*/ 662906 h 723982"/>
              <a:gd name="connsiteX10" fmla="*/ 286894 w 981369"/>
              <a:gd name="connsiteY10" fmla="*/ 723982 h 723982"/>
              <a:gd name="connsiteX0" fmla="*/ 286894 w 981348"/>
              <a:gd name="connsiteY0" fmla="*/ 729811 h 729811"/>
              <a:gd name="connsiteX1" fmla="*/ 341984 w 981348"/>
              <a:gd name="connsiteY1" fmla="*/ 691534 h 729811"/>
              <a:gd name="connsiteX2" fmla="*/ 514604 w 981348"/>
              <a:gd name="connsiteY2" fmla="*/ 672993 h 729811"/>
              <a:gd name="connsiteX3" fmla="*/ 921414 w 981348"/>
              <a:gd name="connsiteY3" fmla="*/ 547046 h 729811"/>
              <a:gd name="connsiteX4" fmla="*/ 969277 w 981348"/>
              <a:gd name="connsiteY4" fmla="*/ 226765 h 729811"/>
              <a:gd name="connsiteX5" fmla="*/ 823008 w 981348"/>
              <a:gd name="connsiteY5" fmla="*/ 20220 h 729811"/>
              <a:gd name="connsiteX6" fmla="*/ 191765 w 981348"/>
              <a:gd name="connsiteY6" fmla="*/ 95557 h 729811"/>
              <a:gd name="connsiteX7" fmla="*/ 10123 w 981348"/>
              <a:gd name="connsiteY7" fmla="*/ 332766 h 729811"/>
              <a:gd name="connsiteX8" fmla="*/ 42381 w 981348"/>
              <a:gd name="connsiteY8" fmla="*/ 577952 h 729811"/>
              <a:gd name="connsiteX9" fmla="*/ 226399 w 981348"/>
              <a:gd name="connsiteY9" fmla="*/ 668735 h 729811"/>
              <a:gd name="connsiteX10" fmla="*/ 286894 w 981348"/>
              <a:gd name="connsiteY10" fmla="*/ 729811 h 729811"/>
              <a:gd name="connsiteX0" fmla="*/ 286894 w 981348"/>
              <a:gd name="connsiteY0" fmla="*/ 728673 h 728673"/>
              <a:gd name="connsiteX1" fmla="*/ 341984 w 981348"/>
              <a:gd name="connsiteY1" fmla="*/ 690396 h 728673"/>
              <a:gd name="connsiteX2" fmla="*/ 514604 w 981348"/>
              <a:gd name="connsiteY2" fmla="*/ 671855 h 728673"/>
              <a:gd name="connsiteX3" fmla="*/ 921414 w 981348"/>
              <a:gd name="connsiteY3" fmla="*/ 545908 h 728673"/>
              <a:gd name="connsiteX4" fmla="*/ 969277 w 981348"/>
              <a:gd name="connsiteY4" fmla="*/ 225627 h 728673"/>
              <a:gd name="connsiteX5" fmla="*/ 823008 w 981348"/>
              <a:gd name="connsiteY5" fmla="*/ 19082 h 728673"/>
              <a:gd name="connsiteX6" fmla="*/ 193057 w 981348"/>
              <a:gd name="connsiteY6" fmla="*/ 90411 h 728673"/>
              <a:gd name="connsiteX7" fmla="*/ 10123 w 981348"/>
              <a:gd name="connsiteY7" fmla="*/ 331628 h 728673"/>
              <a:gd name="connsiteX8" fmla="*/ 42381 w 981348"/>
              <a:gd name="connsiteY8" fmla="*/ 576814 h 728673"/>
              <a:gd name="connsiteX9" fmla="*/ 226399 w 981348"/>
              <a:gd name="connsiteY9" fmla="*/ 667597 h 728673"/>
              <a:gd name="connsiteX10" fmla="*/ 286894 w 981348"/>
              <a:gd name="connsiteY10" fmla="*/ 728673 h 728673"/>
              <a:gd name="connsiteX0" fmla="*/ 286894 w 981348"/>
              <a:gd name="connsiteY0" fmla="*/ 728673 h 728673"/>
              <a:gd name="connsiteX1" fmla="*/ 341984 w 981348"/>
              <a:gd name="connsiteY1" fmla="*/ 690396 h 728673"/>
              <a:gd name="connsiteX2" fmla="*/ 514604 w 981348"/>
              <a:gd name="connsiteY2" fmla="*/ 671855 h 728673"/>
              <a:gd name="connsiteX3" fmla="*/ 921414 w 981348"/>
              <a:gd name="connsiteY3" fmla="*/ 545908 h 728673"/>
              <a:gd name="connsiteX4" fmla="*/ 969277 w 981348"/>
              <a:gd name="connsiteY4" fmla="*/ 225627 h 728673"/>
              <a:gd name="connsiteX5" fmla="*/ 823008 w 981348"/>
              <a:gd name="connsiteY5" fmla="*/ 19082 h 728673"/>
              <a:gd name="connsiteX6" fmla="*/ 193057 w 981348"/>
              <a:gd name="connsiteY6" fmla="*/ 90411 h 728673"/>
              <a:gd name="connsiteX7" fmla="*/ 10123 w 981348"/>
              <a:gd name="connsiteY7" fmla="*/ 331628 h 728673"/>
              <a:gd name="connsiteX8" fmla="*/ 42381 w 981348"/>
              <a:gd name="connsiteY8" fmla="*/ 576814 h 728673"/>
              <a:gd name="connsiteX9" fmla="*/ 226399 w 981348"/>
              <a:gd name="connsiteY9" fmla="*/ 667597 h 728673"/>
              <a:gd name="connsiteX10" fmla="*/ 286894 w 981348"/>
              <a:gd name="connsiteY10" fmla="*/ 728673 h 728673"/>
              <a:gd name="connsiteX0" fmla="*/ 286894 w 981348"/>
              <a:gd name="connsiteY0" fmla="*/ 729251 h 729251"/>
              <a:gd name="connsiteX1" fmla="*/ 341984 w 981348"/>
              <a:gd name="connsiteY1" fmla="*/ 690974 h 729251"/>
              <a:gd name="connsiteX2" fmla="*/ 514604 w 981348"/>
              <a:gd name="connsiteY2" fmla="*/ 672433 h 729251"/>
              <a:gd name="connsiteX3" fmla="*/ 921414 w 981348"/>
              <a:gd name="connsiteY3" fmla="*/ 546486 h 729251"/>
              <a:gd name="connsiteX4" fmla="*/ 969277 w 981348"/>
              <a:gd name="connsiteY4" fmla="*/ 226205 h 729251"/>
              <a:gd name="connsiteX5" fmla="*/ 823008 w 981348"/>
              <a:gd name="connsiteY5" fmla="*/ 19660 h 729251"/>
              <a:gd name="connsiteX6" fmla="*/ 176194 w 981348"/>
              <a:gd name="connsiteY6" fmla="*/ 89684 h 729251"/>
              <a:gd name="connsiteX7" fmla="*/ 10123 w 981348"/>
              <a:gd name="connsiteY7" fmla="*/ 332206 h 729251"/>
              <a:gd name="connsiteX8" fmla="*/ 42381 w 981348"/>
              <a:gd name="connsiteY8" fmla="*/ 577392 h 729251"/>
              <a:gd name="connsiteX9" fmla="*/ 226399 w 981348"/>
              <a:gd name="connsiteY9" fmla="*/ 668175 h 729251"/>
              <a:gd name="connsiteX10" fmla="*/ 286894 w 981348"/>
              <a:gd name="connsiteY10" fmla="*/ 729251 h 729251"/>
              <a:gd name="connsiteX0" fmla="*/ 289291 w 983745"/>
              <a:gd name="connsiteY0" fmla="*/ 729251 h 729251"/>
              <a:gd name="connsiteX1" fmla="*/ 344381 w 983745"/>
              <a:gd name="connsiteY1" fmla="*/ 690974 h 729251"/>
              <a:gd name="connsiteX2" fmla="*/ 517001 w 983745"/>
              <a:gd name="connsiteY2" fmla="*/ 672433 h 729251"/>
              <a:gd name="connsiteX3" fmla="*/ 923811 w 983745"/>
              <a:gd name="connsiteY3" fmla="*/ 546486 h 729251"/>
              <a:gd name="connsiteX4" fmla="*/ 971674 w 983745"/>
              <a:gd name="connsiteY4" fmla="*/ 226205 h 729251"/>
              <a:gd name="connsiteX5" fmla="*/ 825405 w 983745"/>
              <a:gd name="connsiteY5" fmla="*/ 19660 h 729251"/>
              <a:gd name="connsiteX6" fmla="*/ 178591 w 983745"/>
              <a:gd name="connsiteY6" fmla="*/ 89684 h 729251"/>
              <a:gd name="connsiteX7" fmla="*/ 9505 w 983745"/>
              <a:gd name="connsiteY7" fmla="*/ 316806 h 729251"/>
              <a:gd name="connsiteX8" fmla="*/ 44778 w 983745"/>
              <a:gd name="connsiteY8" fmla="*/ 577392 h 729251"/>
              <a:gd name="connsiteX9" fmla="*/ 228796 w 983745"/>
              <a:gd name="connsiteY9" fmla="*/ 668175 h 729251"/>
              <a:gd name="connsiteX10" fmla="*/ 289291 w 983745"/>
              <a:gd name="connsiteY10" fmla="*/ 729251 h 729251"/>
              <a:gd name="connsiteX0" fmla="*/ 289291 w 983745"/>
              <a:gd name="connsiteY0" fmla="*/ 729251 h 729251"/>
              <a:gd name="connsiteX1" fmla="*/ 344381 w 983745"/>
              <a:gd name="connsiteY1" fmla="*/ 690974 h 729251"/>
              <a:gd name="connsiteX2" fmla="*/ 517001 w 983745"/>
              <a:gd name="connsiteY2" fmla="*/ 672433 h 729251"/>
              <a:gd name="connsiteX3" fmla="*/ 923811 w 983745"/>
              <a:gd name="connsiteY3" fmla="*/ 546486 h 729251"/>
              <a:gd name="connsiteX4" fmla="*/ 971674 w 983745"/>
              <a:gd name="connsiteY4" fmla="*/ 226205 h 729251"/>
              <a:gd name="connsiteX5" fmla="*/ 825405 w 983745"/>
              <a:gd name="connsiteY5" fmla="*/ 19660 h 729251"/>
              <a:gd name="connsiteX6" fmla="*/ 178591 w 983745"/>
              <a:gd name="connsiteY6" fmla="*/ 89684 h 729251"/>
              <a:gd name="connsiteX7" fmla="*/ 9505 w 983745"/>
              <a:gd name="connsiteY7" fmla="*/ 316806 h 729251"/>
              <a:gd name="connsiteX8" fmla="*/ 44778 w 983745"/>
              <a:gd name="connsiteY8" fmla="*/ 577392 h 729251"/>
              <a:gd name="connsiteX9" fmla="*/ 228796 w 983745"/>
              <a:gd name="connsiteY9" fmla="*/ 668175 h 729251"/>
              <a:gd name="connsiteX10" fmla="*/ 289291 w 983745"/>
              <a:gd name="connsiteY10" fmla="*/ 729251 h 729251"/>
              <a:gd name="connsiteX0" fmla="*/ 923811 w 983745"/>
              <a:gd name="connsiteY0" fmla="*/ 546486 h 729251"/>
              <a:gd name="connsiteX1" fmla="*/ 971674 w 983745"/>
              <a:gd name="connsiteY1" fmla="*/ 226205 h 729251"/>
              <a:gd name="connsiteX2" fmla="*/ 825405 w 983745"/>
              <a:gd name="connsiteY2" fmla="*/ 19660 h 729251"/>
              <a:gd name="connsiteX3" fmla="*/ 178591 w 983745"/>
              <a:gd name="connsiteY3" fmla="*/ 89684 h 729251"/>
              <a:gd name="connsiteX4" fmla="*/ 9505 w 983745"/>
              <a:gd name="connsiteY4" fmla="*/ 316806 h 729251"/>
              <a:gd name="connsiteX5" fmla="*/ 44778 w 983745"/>
              <a:gd name="connsiteY5" fmla="*/ 577392 h 729251"/>
              <a:gd name="connsiteX6" fmla="*/ 228796 w 983745"/>
              <a:gd name="connsiteY6" fmla="*/ 668175 h 729251"/>
              <a:gd name="connsiteX7" fmla="*/ 289291 w 983745"/>
              <a:gd name="connsiteY7" fmla="*/ 729251 h 729251"/>
              <a:gd name="connsiteX8" fmla="*/ 344381 w 983745"/>
              <a:gd name="connsiteY8" fmla="*/ 690974 h 729251"/>
              <a:gd name="connsiteX9" fmla="*/ 517001 w 983745"/>
              <a:gd name="connsiteY9" fmla="*/ 672433 h 729251"/>
              <a:gd name="connsiteX10" fmla="*/ 936998 w 983745"/>
              <a:gd name="connsiteY10" fmla="*/ 554761 h 729251"/>
              <a:gd name="connsiteX0" fmla="*/ 971674 w 971674"/>
              <a:gd name="connsiteY0" fmla="*/ 226205 h 729251"/>
              <a:gd name="connsiteX1" fmla="*/ 825405 w 971674"/>
              <a:gd name="connsiteY1" fmla="*/ 19660 h 729251"/>
              <a:gd name="connsiteX2" fmla="*/ 178591 w 971674"/>
              <a:gd name="connsiteY2" fmla="*/ 89684 h 729251"/>
              <a:gd name="connsiteX3" fmla="*/ 9505 w 971674"/>
              <a:gd name="connsiteY3" fmla="*/ 316806 h 729251"/>
              <a:gd name="connsiteX4" fmla="*/ 44778 w 971674"/>
              <a:gd name="connsiteY4" fmla="*/ 577392 h 729251"/>
              <a:gd name="connsiteX5" fmla="*/ 228796 w 971674"/>
              <a:gd name="connsiteY5" fmla="*/ 668175 h 729251"/>
              <a:gd name="connsiteX6" fmla="*/ 289291 w 971674"/>
              <a:gd name="connsiteY6" fmla="*/ 729251 h 729251"/>
              <a:gd name="connsiteX7" fmla="*/ 344381 w 971674"/>
              <a:gd name="connsiteY7" fmla="*/ 690974 h 729251"/>
              <a:gd name="connsiteX8" fmla="*/ 517001 w 971674"/>
              <a:gd name="connsiteY8" fmla="*/ 672433 h 729251"/>
              <a:gd name="connsiteX9" fmla="*/ 936998 w 971674"/>
              <a:gd name="connsiteY9" fmla="*/ 554761 h 729251"/>
              <a:gd name="connsiteX0" fmla="*/ 825405 w 936998"/>
              <a:gd name="connsiteY0" fmla="*/ 19660 h 729251"/>
              <a:gd name="connsiteX1" fmla="*/ 178591 w 936998"/>
              <a:gd name="connsiteY1" fmla="*/ 89684 h 729251"/>
              <a:gd name="connsiteX2" fmla="*/ 9505 w 936998"/>
              <a:gd name="connsiteY2" fmla="*/ 316806 h 729251"/>
              <a:gd name="connsiteX3" fmla="*/ 44778 w 936998"/>
              <a:gd name="connsiteY3" fmla="*/ 577392 h 729251"/>
              <a:gd name="connsiteX4" fmla="*/ 228796 w 936998"/>
              <a:gd name="connsiteY4" fmla="*/ 668175 h 729251"/>
              <a:gd name="connsiteX5" fmla="*/ 289291 w 936998"/>
              <a:gd name="connsiteY5" fmla="*/ 729251 h 729251"/>
              <a:gd name="connsiteX6" fmla="*/ 344381 w 936998"/>
              <a:gd name="connsiteY6" fmla="*/ 690974 h 729251"/>
              <a:gd name="connsiteX7" fmla="*/ 517001 w 936998"/>
              <a:gd name="connsiteY7" fmla="*/ 672433 h 729251"/>
              <a:gd name="connsiteX8" fmla="*/ 936998 w 936998"/>
              <a:gd name="connsiteY8" fmla="*/ 554761 h 729251"/>
              <a:gd name="connsiteX0" fmla="*/ 848743 w 936998"/>
              <a:gd name="connsiteY0" fmla="*/ 6966 h 708147"/>
              <a:gd name="connsiteX1" fmla="*/ 178591 w 936998"/>
              <a:gd name="connsiteY1" fmla="*/ 68580 h 708147"/>
              <a:gd name="connsiteX2" fmla="*/ 9505 w 936998"/>
              <a:gd name="connsiteY2" fmla="*/ 295702 h 708147"/>
              <a:gd name="connsiteX3" fmla="*/ 44778 w 936998"/>
              <a:gd name="connsiteY3" fmla="*/ 556288 h 708147"/>
              <a:gd name="connsiteX4" fmla="*/ 228796 w 936998"/>
              <a:gd name="connsiteY4" fmla="*/ 647071 h 708147"/>
              <a:gd name="connsiteX5" fmla="*/ 289291 w 936998"/>
              <a:gd name="connsiteY5" fmla="*/ 708147 h 708147"/>
              <a:gd name="connsiteX6" fmla="*/ 344381 w 936998"/>
              <a:gd name="connsiteY6" fmla="*/ 669870 h 708147"/>
              <a:gd name="connsiteX7" fmla="*/ 517001 w 936998"/>
              <a:gd name="connsiteY7" fmla="*/ 651329 h 708147"/>
              <a:gd name="connsiteX8" fmla="*/ 936998 w 936998"/>
              <a:gd name="connsiteY8" fmla="*/ 533657 h 708147"/>
              <a:gd name="connsiteX0" fmla="*/ 848743 w 936998"/>
              <a:gd name="connsiteY0" fmla="*/ 26368 h 727549"/>
              <a:gd name="connsiteX1" fmla="*/ 178591 w 936998"/>
              <a:gd name="connsiteY1" fmla="*/ 87982 h 727549"/>
              <a:gd name="connsiteX2" fmla="*/ 9505 w 936998"/>
              <a:gd name="connsiteY2" fmla="*/ 315104 h 727549"/>
              <a:gd name="connsiteX3" fmla="*/ 44778 w 936998"/>
              <a:gd name="connsiteY3" fmla="*/ 575690 h 727549"/>
              <a:gd name="connsiteX4" fmla="*/ 228796 w 936998"/>
              <a:gd name="connsiteY4" fmla="*/ 666473 h 727549"/>
              <a:gd name="connsiteX5" fmla="*/ 289291 w 936998"/>
              <a:gd name="connsiteY5" fmla="*/ 727549 h 727549"/>
              <a:gd name="connsiteX6" fmla="*/ 344381 w 936998"/>
              <a:gd name="connsiteY6" fmla="*/ 689272 h 727549"/>
              <a:gd name="connsiteX7" fmla="*/ 517001 w 936998"/>
              <a:gd name="connsiteY7" fmla="*/ 670731 h 727549"/>
              <a:gd name="connsiteX8" fmla="*/ 936998 w 936998"/>
              <a:gd name="connsiteY8" fmla="*/ 553059 h 727549"/>
              <a:gd name="connsiteX0" fmla="*/ 848743 w 936998"/>
              <a:gd name="connsiteY0" fmla="*/ 27613 h 728794"/>
              <a:gd name="connsiteX1" fmla="*/ 178591 w 936998"/>
              <a:gd name="connsiteY1" fmla="*/ 89227 h 728794"/>
              <a:gd name="connsiteX2" fmla="*/ 9505 w 936998"/>
              <a:gd name="connsiteY2" fmla="*/ 316349 h 728794"/>
              <a:gd name="connsiteX3" fmla="*/ 44778 w 936998"/>
              <a:gd name="connsiteY3" fmla="*/ 576935 h 728794"/>
              <a:gd name="connsiteX4" fmla="*/ 228796 w 936998"/>
              <a:gd name="connsiteY4" fmla="*/ 667718 h 728794"/>
              <a:gd name="connsiteX5" fmla="*/ 289291 w 936998"/>
              <a:gd name="connsiteY5" fmla="*/ 728794 h 728794"/>
              <a:gd name="connsiteX6" fmla="*/ 344381 w 936998"/>
              <a:gd name="connsiteY6" fmla="*/ 690517 h 728794"/>
              <a:gd name="connsiteX7" fmla="*/ 517001 w 936998"/>
              <a:gd name="connsiteY7" fmla="*/ 671976 h 728794"/>
              <a:gd name="connsiteX8" fmla="*/ 936998 w 936998"/>
              <a:gd name="connsiteY8" fmla="*/ 554304 h 728794"/>
              <a:gd name="connsiteX0" fmla="*/ 848743 w 936998"/>
              <a:gd name="connsiteY0" fmla="*/ 27613 h 728794"/>
              <a:gd name="connsiteX1" fmla="*/ 178591 w 936998"/>
              <a:gd name="connsiteY1" fmla="*/ 89227 h 728794"/>
              <a:gd name="connsiteX2" fmla="*/ 9505 w 936998"/>
              <a:gd name="connsiteY2" fmla="*/ 316349 h 728794"/>
              <a:gd name="connsiteX3" fmla="*/ 44778 w 936998"/>
              <a:gd name="connsiteY3" fmla="*/ 576935 h 728794"/>
              <a:gd name="connsiteX4" fmla="*/ 228796 w 936998"/>
              <a:gd name="connsiteY4" fmla="*/ 667718 h 728794"/>
              <a:gd name="connsiteX5" fmla="*/ 289291 w 936998"/>
              <a:gd name="connsiteY5" fmla="*/ 728794 h 728794"/>
              <a:gd name="connsiteX6" fmla="*/ 344381 w 936998"/>
              <a:gd name="connsiteY6" fmla="*/ 690517 h 728794"/>
              <a:gd name="connsiteX7" fmla="*/ 517001 w 936998"/>
              <a:gd name="connsiteY7" fmla="*/ 671976 h 728794"/>
              <a:gd name="connsiteX8" fmla="*/ 936998 w 936998"/>
              <a:gd name="connsiteY8" fmla="*/ 554304 h 728794"/>
              <a:gd name="connsiteX0" fmla="*/ 848743 w 936998"/>
              <a:gd name="connsiteY0" fmla="*/ 27613 h 728794"/>
              <a:gd name="connsiteX1" fmla="*/ 178591 w 936998"/>
              <a:gd name="connsiteY1" fmla="*/ 89227 h 728794"/>
              <a:gd name="connsiteX2" fmla="*/ 9505 w 936998"/>
              <a:gd name="connsiteY2" fmla="*/ 316349 h 728794"/>
              <a:gd name="connsiteX3" fmla="*/ 44778 w 936998"/>
              <a:gd name="connsiteY3" fmla="*/ 576935 h 728794"/>
              <a:gd name="connsiteX4" fmla="*/ 228796 w 936998"/>
              <a:gd name="connsiteY4" fmla="*/ 667718 h 728794"/>
              <a:gd name="connsiteX5" fmla="*/ 289291 w 936998"/>
              <a:gd name="connsiteY5" fmla="*/ 728794 h 728794"/>
              <a:gd name="connsiteX6" fmla="*/ 344381 w 936998"/>
              <a:gd name="connsiteY6" fmla="*/ 690517 h 728794"/>
              <a:gd name="connsiteX7" fmla="*/ 517001 w 936998"/>
              <a:gd name="connsiteY7" fmla="*/ 671976 h 728794"/>
              <a:gd name="connsiteX8" fmla="*/ 936998 w 936998"/>
              <a:gd name="connsiteY8" fmla="*/ 554304 h 728794"/>
              <a:gd name="connsiteX0" fmla="*/ 848743 w 947149"/>
              <a:gd name="connsiteY0" fmla="*/ 27613 h 728794"/>
              <a:gd name="connsiteX1" fmla="*/ 178591 w 947149"/>
              <a:gd name="connsiteY1" fmla="*/ 89227 h 728794"/>
              <a:gd name="connsiteX2" fmla="*/ 9505 w 947149"/>
              <a:gd name="connsiteY2" fmla="*/ 316349 h 728794"/>
              <a:gd name="connsiteX3" fmla="*/ 44778 w 947149"/>
              <a:gd name="connsiteY3" fmla="*/ 576935 h 728794"/>
              <a:gd name="connsiteX4" fmla="*/ 228796 w 947149"/>
              <a:gd name="connsiteY4" fmla="*/ 667718 h 728794"/>
              <a:gd name="connsiteX5" fmla="*/ 289291 w 947149"/>
              <a:gd name="connsiteY5" fmla="*/ 728794 h 728794"/>
              <a:gd name="connsiteX6" fmla="*/ 344381 w 947149"/>
              <a:gd name="connsiteY6" fmla="*/ 690517 h 728794"/>
              <a:gd name="connsiteX7" fmla="*/ 517001 w 947149"/>
              <a:gd name="connsiteY7" fmla="*/ 671976 h 728794"/>
              <a:gd name="connsiteX8" fmla="*/ 947149 w 947149"/>
              <a:gd name="connsiteY8" fmla="*/ 513820 h 728794"/>
              <a:gd name="connsiteX0" fmla="*/ 848743 w 947149"/>
              <a:gd name="connsiteY0" fmla="*/ 27613 h 728794"/>
              <a:gd name="connsiteX1" fmla="*/ 178591 w 947149"/>
              <a:gd name="connsiteY1" fmla="*/ 89227 h 728794"/>
              <a:gd name="connsiteX2" fmla="*/ 9505 w 947149"/>
              <a:gd name="connsiteY2" fmla="*/ 316349 h 728794"/>
              <a:gd name="connsiteX3" fmla="*/ 44778 w 947149"/>
              <a:gd name="connsiteY3" fmla="*/ 576935 h 728794"/>
              <a:gd name="connsiteX4" fmla="*/ 228796 w 947149"/>
              <a:gd name="connsiteY4" fmla="*/ 667718 h 728794"/>
              <a:gd name="connsiteX5" fmla="*/ 289291 w 947149"/>
              <a:gd name="connsiteY5" fmla="*/ 728794 h 728794"/>
              <a:gd name="connsiteX6" fmla="*/ 344381 w 947149"/>
              <a:gd name="connsiteY6" fmla="*/ 690517 h 728794"/>
              <a:gd name="connsiteX7" fmla="*/ 517001 w 947149"/>
              <a:gd name="connsiteY7" fmla="*/ 671976 h 728794"/>
              <a:gd name="connsiteX8" fmla="*/ 947149 w 947149"/>
              <a:gd name="connsiteY8" fmla="*/ 513820 h 728794"/>
              <a:gd name="connsiteX0" fmla="*/ 848743 w 947149"/>
              <a:gd name="connsiteY0" fmla="*/ 27613 h 728794"/>
              <a:gd name="connsiteX1" fmla="*/ 178591 w 947149"/>
              <a:gd name="connsiteY1" fmla="*/ 89227 h 728794"/>
              <a:gd name="connsiteX2" fmla="*/ 9505 w 947149"/>
              <a:gd name="connsiteY2" fmla="*/ 316349 h 728794"/>
              <a:gd name="connsiteX3" fmla="*/ 44778 w 947149"/>
              <a:gd name="connsiteY3" fmla="*/ 576935 h 728794"/>
              <a:gd name="connsiteX4" fmla="*/ 228796 w 947149"/>
              <a:gd name="connsiteY4" fmla="*/ 667718 h 728794"/>
              <a:gd name="connsiteX5" fmla="*/ 289291 w 947149"/>
              <a:gd name="connsiteY5" fmla="*/ 728794 h 728794"/>
              <a:gd name="connsiteX6" fmla="*/ 344381 w 947149"/>
              <a:gd name="connsiteY6" fmla="*/ 690517 h 728794"/>
              <a:gd name="connsiteX7" fmla="*/ 517001 w 947149"/>
              <a:gd name="connsiteY7" fmla="*/ 671976 h 728794"/>
              <a:gd name="connsiteX8" fmla="*/ 947149 w 947149"/>
              <a:gd name="connsiteY8" fmla="*/ 513820 h 728794"/>
              <a:gd name="connsiteX0" fmla="*/ 848743 w 947149"/>
              <a:gd name="connsiteY0" fmla="*/ 29356 h 730537"/>
              <a:gd name="connsiteX1" fmla="*/ 178591 w 947149"/>
              <a:gd name="connsiteY1" fmla="*/ 90970 h 730537"/>
              <a:gd name="connsiteX2" fmla="*/ 9505 w 947149"/>
              <a:gd name="connsiteY2" fmla="*/ 318092 h 730537"/>
              <a:gd name="connsiteX3" fmla="*/ 44778 w 947149"/>
              <a:gd name="connsiteY3" fmla="*/ 578678 h 730537"/>
              <a:gd name="connsiteX4" fmla="*/ 228796 w 947149"/>
              <a:gd name="connsiteY4" fmla="*/ 669461 h 730537"/>
              <a:gd name="connsiteX5" fmla="*/ 289291 w 947149"/>
              <a:gd name="connsiteY5" fmla="*/ 730537 h 730537"/>
              <a:gd name="connsiteX6" fmla="*/ 344381 w 947149"/>
              <a:gd name="connsiteY6" fmla="*/ 692260 h 730537"/>
              <a:gd name="connsiteX7" fmla="*/ 517001 w 947149"/>
              <a:gd name="connsiteY7" fmla="*/ 673719 h 730537"/>
              <a:gd name="connsiteX8" fmla="*/ 947149 w 947149"/>
              <a:gd name="connsiteY8" fmla="*/ 515563 h 730537"/>
              <a:gd name="connsiteX0" fmla="*/ 848743 w 947149"/>
              <a:gd name="connsiteY0" fmla="*/ 28904 h 730085"/>
              <a:gd name="connsiteX1" fmla="*/ 180809 w 947149"/>
              <a:gd name="connsiteY1" fmla="*/ 92616 h 730085"/>
              <a:gd name="connsiteX2" fmla="*/ 9505 w 947149"/>
              <a:gd name="connsiteY2" fmla="*/ 317640 h 730085"/>
              <a:gd name="connsiteX3" fmla="*/ 44778 w 947149"/>
              <a:gd name="connsiteY3" fmla="*/ 578226 h 730085"/>
              <a:gd name="connsiteX4" fmla="*/ 228796 w 947149"/>
              <a:gd name="connsiteY4" fmla="*/ 669009 h 730085"/>
              <a:gd name="connsiteX5" fmla="*/ 289291 w 947149"/>
              <a:gd name="connsiteY5" fmla="*/ 730085 h 730085"/>
              <a:gd name="connsiteX6" fmla="*/ 344381 w 947149"/>
              <a:gd name="connsiteY6" fmla="*/ 691808 h 730085"/>
              <a:gd name="connsiteX7" fmla="*/ 517001 w 947149"/>
              <a:gd name="connsiteY7" fmla="*/ 673267 h 730085"/>
              <a:gd name="connsiteX8" fmla="*/ 947149 w 947149"/>
              <a:gd name="connsiteY8" fmla="*/ 515111 h 73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7149" h="730085">
                <a:moveTo>
                  <a:pt x="848743" y="28904"/>
                </a:moveTo>
                <a:cubicBezTo>
                  <a:pt x="476154" y="-39974"/>
                  <a:pt x="313673" y="27597"/>
                  <a:pt x="180809" y="92616"/>
                </a:cubicBezTo>
                <a:cubicBezTo>
                  <a:pt x="46217" y="158481"/>
                  <a:pt x="32092" y="232489"/>
                  <a:pt x="9505" y="317640"/>
                </a:cubicBezTo>
                <a:cubicBezTo>
                  <a:pt x="-13801" y="388516"/>
                  <a:pt x="8732" y="522231"/>
                  <a:pt x="44778" y="578226"/>
                </a:cubicBezTo>
                <a:cubicBezTo>
                  <a:pt x="80824" y="634221"/>
                  <a:pt x="190915" y="644249"/>
                  <a:pt x="228796" y="669009"/>
                </a:cubicBezTo>
                <a:cubicBezTo>
                  <a:pt x="281946" y="687011"/>
                  <a:pt x="289291" y="730085"/>
                  <a:pt x="289291" y="730085"/>
                </a:cubicBezTo>
                <a:cubicBezTo>
                  <a:pt x="297827" y="729320"/>
                  <a:pt x="323580" y="699968"/>
                  <a:pt x="344381" y="691808"/>
                </a:cubicBezTo>
                <a:cubicBezTo>
                  <a:pt x="365182" y="683648"/>
                  <a:pt x="415477" y="688053"/>
                  <a:pt x="517001" y="673267"/>
                </a:cubicBezTo>
                <a:cubicBezTo>
                  <a:pt x="618525" y="658481"/>
                  <a:pt x="840411" y="638160"/>
                  <a:pt x="947149" y="515111"/>
                </a:cubicBezTo>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AC63BD-F108-C09E-E78F-D9AD6B2B5B63}"/>
              </a:ext>
            </a:extLst>
          </p:cNvPr>
          <p:cNvSpPr>
            <a:spLocks noGrp="1"/>
          </p:cNvSpPr>
          <p:nvPr>
            <p:ph type="title"/>
          </p:nvPr>
        </p:nvSpPr>
        <p:spPr>
          <a:xfrm>
            <a:off x="838202" y="2395469"/>
            <a:ext cx="3220049" cy="3438661"/>
          </a:xfrm>
        </p:spPr>
        <p:txBody>
          <a:bodyPr anchor="b">
            <a:normAutofit/>
          </a:bodyPr>
          <a:lstStyle/>
          <a:p>
            <a:r>
              <a:rPr lang="en-US"/>
              <a:t>Non-functional Requirements</a:t>
            </a:r>
          </a:p>
        </p:txBody>
      </p:sp>
      <p:sp>
        <p:nvSpPr>
          <p:cNvPr id="3" name="Content Placeholder 2">
            <a:extLst>
              <a:ext uri="{FF2B5EF4-FFF2-40B4-BE49-F238E27FC236}">
                <a16:creationId xmlns:a16="http://schemas.microsoft.com/office/drawing/2014/main" id="{55A8DE83-8240-854E-2831-8D92FC9F6D74}"/>
              </a:ext>
            </a:extLst>
          </p:cNvPr>
          <p:cNvSpPr>
            <a:spLocks noGrp="1"/>
          </p:cNvSpPr>
          <p:nvPr>
            <p:ph idx="1"/>
          </p:nvPr>
        </p:nvSpPr>
        <p:spPr>
          <a:xfrm>
            <a:off x="5269021" y="440113"/>
            <a:ext cx="5447765" cy="4948291"/>
          </a:xfrm>
        </p:spPr>
        <p:txBody>
          <a:bodyPr anchor="ctr">
            <a:normAutofit lnSpcReduction="10000"/>
          </a:bodyPr>
          <a:lstStyle/>
          <a:p>
            <a:pPr algn="ctr"/>
            <a:endParaRPr lang="en-US">
              <a:ea typeface="+mn-lt"/>
              <a:cs typeface="+mn-lt"/>
            </a:endParaRPr>
          </a:p>
          <a:p>
            <a:r>
              <a:rPr lang="en-US" dirty="0">
                <a:latin typeface="The Serif Hand"/>
                <a:ea typeface="+mn-lt"/>
                <a:cs typeface="+mn-lt"/>
              </a:rPr>
              <a:t>Security</a:t>
            </a:r>
          </a:p>
          <a:p>
            <a:r>
              <a:rPr lang="en-US" sz="1800" b="0" dirty="0">
                <a:latin typeface="Calibri"/>
                <a:ea typeface="+mn-lt"/>
                <a:cs typeface="+mn-lt"/>
              </a:rPr>
              <a:t>Any personal information added to the database is private and requires proper user-specific authentication and authorization to be accessed.</a:t>
            </a:r>
            <a:endParaRPr lang="en-US" sz="1800" b="0" dirty="0">
              <a:latin typeface="Calibri"/>
              <a:cs typeface="Calibri Light"/>
            </a:endParaRPr>
          </a:p>
          <a:p>
            <a:r>
              <a:rPr lang="en-US" sz="1800" b="0" dirty="0">
                <a:latin typeface="Calibri"/>
                <a:ea typeface="+mn-lt"/>
                <a:cs typeface="+mn-lt"/>
              </a:rPr>
              <a:t>Passwords are also hashed before being saved so user accounts and data will not be compromised any unauthorized access to the database </a:t>
            </a:r>
            <a:endParaRPr lang="en-US" sz="1800" b="0" dirty="0">
              <a:latin typeface="Calibri"/>
              <a:cs typeface="Calibri Light"/>
            </a:endParaRPr>
          </a:p>
          <a:p>
            <a:pPr algn="ctr"/>
            <a:endParaRPr lang="en-US" b="0"/>
          </a:p>
          <a:p>
            <a:pPr algn="just"/>
            <a:r>
              <a:rPr lang="en-US" dirty="0">
                <a:latin typeface="The Serif Hand"/>
                <a:ea typeface="+mn-lt"/>
                <a:cs typeface="+mn-lt"/>
              </a:rPr>
              <a:t>Reliability</a:t>
            </a:r>
            <a:endParaRPr lang="en-US" b="0" dirty="0">
              <a:latin typeface="The Serif Hand"/>
              <a:ea typeface="+mn-lt"/>
              <a:cs typeface="+mn-lt"/>
            </a:endParaRPr>
          </a:p>
          <a:p>
            <a:pPr algn="just"/>
            <a:r>
              <a:rPr lang="en-US" sz="1800" b="0" dirty="0">
                <a:latin typeface="Calibri"/>
                <a:ea typeface="+mn-lt"/>
                <a:cs typeface="+mn-lt"/>
              </a:rPr>
              <a:t>The application response times may depend on the reliability of the user connection.</a:t>
            </a:r>
          </a:p>
          <a:p>
            <a:pPr algn="ctr"/>
            <a:endParaRPr lang="en-US" b="0"/>
          </a:p>
        </p:txBody>
      </p:sp>
    </p:spTree>
    <p:extLst>
      <p:ext uri="{BB962C8B-B14F-4D97-AF65-F5344CB8AC3E}">
        <p14:creationId xmlns:p14="http://schemas.microsoft.com/office/powerpoint/2010/main" val="3027825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25" name="Rectangle 24">
            <a:extLst>
              <a:ext uri="{FF2B5EF4-FFF2-40B4-BE49-F238E27FC236}">
                <a16:creationId xmlns:a16="http://schemas.microsoft.com/office/drawing/2014/main" id="{421117CB-D197-45F3-B441-4AC4D215E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975159" y="595085"/>
            <a:ext cx="5457988" cy="562473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F1C4CFC6-2F63-4E68-9251-489E1A062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338566" y="472814"/>
            <a:ext cx="4333507" cy="5327363"/>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79552 h 1367380"/>
              <a:gd name="connsiteX1" fmla="*/ 68141 w 842162"/>
              <a:gd name="connsiteY1" fmla="*/ 448570 h 1367380"/>
              <a:gd name="connsiteX2" fmla="*/ 96954 w 842162"/>
              <a:gd name="connsiteY2" fmla="*/ 172261 h 1367380"/>
              <a:gd name="connsiteX3" fmla="*/ 424856 w 842162"/>
              <a:gd name="connsiteY3" fmla="*/ 22 h 1367380"/>
              <a:gd name="connsiteX4" fmla="*/ 720201 w 842162"/>
              <a:gd name="connsiteY4" fmla="*/ 170114 h 1367380"/>
              <a:gd name="connsiteX5" fmla="*/ 841839 w 842162"/>
              <a:gd name="connsiteY5" fmla="*/ 1012321 h 1367380"/>
              <a:gd name="connsiteX6" fmla="*/ 741987 w 842162"/>
              <a:gd name="connsiteY6" fmla="*/ 1303018 h 1367380"/>
              <a:gd name="connsiteX7" fmla="*/ 380221 w 842162"/>
              <a:gd name="connsiteY7" fmla="*/ 1356051 h 1367380"/>
              <a:gd name="connsiteX8" fmla="*/ 177395 w 842162"/>
              <a:gd name="connsiteY8" fmla="*/ 1140824 h 1367380"/>
              <a:gd name="connsiteX9" fmla="*/ 94438 w 842162"/>
              <a:gd name="connsiteY9" fmla="*/ 562948 h 1367380"/>
              <a:gd name="connsiteX10" fmla="*/ 9475 w 842162"/>
              <a:gd name="connsiteY10" fmla="*/ 579552 h 1367380"/>
              <a:gd name="connsiteX0" fmla="*/ 9475 w 842162"/>
              <a:gd name="connsiteY0" fmla="*/ 579628 h 1367456"/>
              <a:gd name="connsiteX1" fmla="*/ 68141 w 842162"/>
              <a:gd name="connsiteY1" fmla="*/ 448646 h 1367456"/>
              <a:gd name="connsiteX2" fmla="*/ 160918 w 842162"/>
              <a:gd name="connsiteY2" fmla="*/ 150520 h 1367456"/>
              <a:gd name="connsiteX3" fmla="*/ 424856 w 842162"/>
              <a:gd name="connsiteY3" fmla="*/ 98 h 1367456"/>
              <a:gd name="connsiteX4" fmla="*/ 720201 w 842162"/>
              <a:gd name="connsiteY4" fmla="*/ 170190 h 1367456"/>
              <a:gd name="connsiteX5" fmla="*/ 841839 w 842162"/>
              <a:gd name="connsiteY5" fmla="*/ 1012397 h 1367456"/>
              <a:gd name="connsiteX6" fmla="*/ 741987 w 842162"/>
              <a:gd name="connsiteY6" fmla="*/ 1303094 h 1367456"/>
              <a:gd name="connsiteX7" fmla="*/ 380221 w 842162"/>
              <a:gd name="connsiteY7" fmla="*/ 1356127 h 1367456"/>
              <a:gd name="connsiteX8" fmla="*/ 177395 w 842162"/>
              <a:gd name="connsiteY8" fmla="*/ 1140900 h 1367456"/>
              <a:gd name="connsiteX9" fmla="*/ 94438 w 842162"/>
              <a:gd name="connsiteY9" fmla="*/ 563024 h 1367456"/>
              <a:gd name="connsiteX10" fmla="*/ 9475 w 842162"/>
              <a:gd name="connsiteY10" fmla="*/ 579628 h 1367456"/>
              <a:gd name="connsiteX0" fmla="*/ 9475 w 840678"/>
              <a:gd name="connsiteY0" fmla="*/ 579628 h 1372792"/>
              <a:gd name="connsiteX1" fmla="*/ 68141 w 840678"/>
              <a:gd name="connsiteY1" fmla="*/ 448646 h 1372792"/>
              <a:gd name="connsiteX2" fmla="*/ 160918 w 840678"/>
              <a:gd name="connsiteY2" fmla="*/ 150520 h 1372792"/>
              <a:gd name="connsiteX3" fmla="*/ 424856 w 840678"/>
              <a:gd name="connsiteY3" fmla="*/ 98 h 1372792"/>
              <a:gd name="connsiteX4" fmla="*/ 720201 w 840678"/>
              <a:gd name="connsiteY4" fmla="*/ 170190 h 1372792"/>
              <a:gd name="connsiteX5" fmla="*/ 840342 w 840678"/>
              <a:gd name="connsiteY5" fmla="*/ 865377 h 1372792"/>
              <a:gd name="connsiteX6" fmla="*/ 741987 w 840678"/>
              <a:gd name="connsiteY6" fmla="*/ 1303094 h 1372792"/>
              <a:gd name="connsiteX7" fmla="*/ 380221 w 840678"/>
              <a:gd name="connsiteY7" fmla="*/ 1356127 h 1372792"/>
              <a:gd name="connsiteX8" fmla="*/ 177395 w 840678"/>
              <a:gd name="connsiteY8" fmla="*/ 1140900 h 1372792"/>
              <a:gd name="connsiteX9" fmla="*/ 94438 w 840678"/>
              <a:gd name="connsiteY9" fmla="*/ 563024 h 1372792"/>
              <a:gd name="connsiteX10" fmla="*/ 9475 w 840678"/>
              <a:gd name="connsiteY10" fmla="*/ 579628 h 1372792"/>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376"/>
              <a:gd name="connsiteY0" fmla="*/ 579628 h 1357062"/>
              <a:gd name="connsiteX1" fmla="*/ 68141 w 840376"/>
              <a:gd name="connsiteY1" fmla="*/ 448646 h 1357062"/>
              <a:gd name="connsiteX2" fmla="*/ 160918 w 840376"/>
              <a:gd name="connsiteY2" fmla="*/ 150520 h 1357062"/>
              <a:gd name="connsiteX3" fmla="*/ 424856 w 840376"/>
              <a:gd name="connsiteY3" fmla="*/ 98 h 1357062"/>
              <a:gd name="connsiteX4" fmla="*/ 720201 w 840376"/>
              <a:gd name="connsiteY4" fmla="*/ 170190 h 1357062"/>
              <a:gd name="connsiteX5" fmla="*/ 840342 w 840376"/>
              <a:gd name="connsiteY5" fmla="*/ 865377 h 1357062"/>
              <a:gd name="connsiteX6" fmla="*/ 710765 w 840376"/>
              <a:gd name="connsiteY6" fmla="*/ 1204262 h 1357062"/>
              <a:gd name="connsiteX7" fmla="*/ 380221 w 840376"/>
              <a:gd name="connsiteY7" fmla="*/ 1356127 h 1357062"/>
              <a:gd name="connsiteX8" fmla="*/ 177395 w 840376"/>
              <a:gd name="connsiteY8" fmla="*/ 1140900 h 1357062"/>
              <a:gd name="connsiteX9" fmla="*/ 94438 w 840376"/>
              <a:gd name="connsiteY9" fmla="*/ 563024 h 1357062"/>
              <a:gd name="connsiteX10" fmla="*/ 9475 w 840376"/>
              <a:gd name="connsiteY10" fmla="*/ 579628 h 1357062"/>
              <a:gd name="connsiteX0" fmla="*/ 9475 w 840376"/>
              <a:gd name="connsiteY0" fmla="*/ 579628 h 1357017"/>
              <a:gd name="connsiteX1" fmla="*/ 68141 w 840376"/>
              <a:gd name="connsiteY1" fmla="*/ 448646 h 1357017"/>
              <a:gd name="connsiteX2" fmla="*/ 160918 w 840376"/>
              <a:gd name="connsiteY2" fmla="*/ 150520 h 1357017"/>
              <a:gd name="connsiteX3" fmla="*/ 424856 w 840376"/>
              <a:gd name="connsiteY3" fmla="*/ 98 h 1357017"/>
              <a:gd name="connsiteX4" fmla="*/ 720201 w 840376"/>
              <a:gd name="connsiteY4" fmla="*/ 170190 h 1357017"/>
              <a:gd name="connsiteX5" fmla="*/ 840342 w 840376"/>
              <a:gd name="connsiteY5" fmla="*/ 865377 h 1357017"/>
              <a:gd name="connsiteX6" fmla="*/ 710765 w 840376"/>
              <a:gd name="connsiteY6" fmla="*/ 1204262 h 1357017"/>
              <a:gd name="connsiteX7" fmla="*/ 380221 w 840376"/>
              <a:gd name="connsiteY7" fmla="*/ 1356127 h 1357017"/>
              <a:gd name="connsiteX8" fmla="*/ 177395 w 840376"/>
              <a:gd name="connsiteY8" fmla="*/ 1140900 h 1357017"/>
              <a:gd name="connsiteX9" fmla="*/ 94438 w 840376"/>
              <a:gd name="connsiteY9" fmla="*/ 563024 h 1357017"/>
              <a:gd name="connsiteX10" fmla="*/ 9475 w 840376"/>
              <a:gd name="connsiteY10" fmla="*/ 579628 h 1357017"/>
              <a:gd name="connsiteX0" fmla="*/ 9475 w 840376"/>
              <a:gd name="connsiteY0" fmla="*/ 579625 h 1357014"/>
              <a:gd name="connsiteX1" fmla="*/ 68141 w 840376"/>
              <a:gd name="connsiteY1" fmla="*/ 448643 h 1357014"/>
              <a:gd name="connsiteX2" fmla="*/ 160918 w 840376"/>
              <a:gd name="connsiteY2" fmla="*/ 150517 h 1357014"/>
              <a:gd name="connsiteX3" fmla="*/ 424856 w 840376"/>
              <a:gd name="connsiteY3" fmla="*/ 95 h 1357014"/>
              <a:gd name="connsiteX4" fmla="*/ 720201 w 840376"/>
              <a:gd name="connsiteY4" fmla="*/ 170187 h 1357014"/>
              <a:gd name="connsiteX5" fmla="*/ 840342 w 840376"/>
              <a:gd name="connsiteY5" fmla="*/ 865374 h 1357014"/>
              <a:gd name="connsiteX6" fmla="*/ 710765 w 840376"/>
              <a:gd name="connsiteY6" fmla="*/ 1204259 h 1357014"/>
              <a:gd name="connsiteX7" fmla="*/ 380221 w 840376"/>
              <a:gd name="connsiteY7" fmla="*/ 1356124 h 1357014"/>
              <a:gd name="connsiteX8" fmla="*/ 177395 w 840376"/>
              <a:gd name="connsiteY8" fmla="*/ 1140897 h 1357014"/>
              <a:gd name="connsiteX9" fmla="*/ 94438 w 840376"/>
              <a:gd name="connsiteY9" fmla="*/ 563021 h 1357014"/>
              <a:gd name="connsiteX10" fmla="*/ 9475 w 840376"/>
              <a:gd name="connsiteY10" fmla="*/ 579625 h 1357014"/>
              <a:gd name="connsiteX0" fmla="*/ 9665 w 840566"/>
              <a:gd name="connsiteY0" fmla="*/ 579625 h 1357014"/>
              <a:gd name="connsiteX1" fmla="*/ 66604 w 840566"/>
              <a:gd name="connsiteY1" fmla="*/ 430137 h 1357014"/>
              <a:gd name="connsiteX2" fmla="*/ 161108 w 840566"/>
              <a:gd name="connsiteY2" fmla="*/ 150517 h 1357014"/>
              <a:gd name="connsiteX3" fmla="*/ 425046 w 840566"/>
              <a:gd name="connsiteY3" fmla="*/ 95 h 1357014"/>
              <a:gd name="connsiteX4" fmla="*/ 720391 w 840566"/>
              <a:gd name="connsiteY4" fmla="*/ 170187 h 1357014"/>
              <a:gd name="connsiteX5" fmla="*/ 840532 w 840566"/>
              <a:gd name="connsiteY5" fmla="*/ 865374 h 1357014"/>
              <a:gd name="connsiteX6" fmla="*/ 710955 w 840566"/>
              <a:gd name="connsiteY6" fmla="*/ 1204259 h 1357014"/>
              <a:gd name="connsiteX7" fmla="*/ 380411 w 840566"/>
              <a:gd name="connsiteY7" fmla="*/ 1356124 h 1357014"/>
              <a:gd name="connsiteX8" fmla="*/ 177585 w 840566"/>
              <a:gd name="connsiteY8" fmla="*/ 1140897 h 1357014"/>
              <a:gd name="connsiteX9" fmla="*/ 94628 w 840566"/>
              <a:gd name="connsiteY9" fmla="*/ 563021 h 1357014"/>
              <a:gd name="connsiteX10" fmla="*/ 9665 w 840566"/>
              <a:gd name="connsiteY10" fmla="*/ 579625 h 1357014"/>
              <a:gd name="connsiteX0" fmla="*/ 9665 w 840611"/>
              <a:gd name="connsiteY0" fmla="*/ 579798 h 1357187"/>
              <a:gd name="connsiteX1" fmla="*/ 66604 w 840611"/>
              <a:gd name="connsiteY1" fmla="*/ 430310 h 1357187"/>
              <a:gd name="connsiteX2" fmla="*/ 161108 w 840611"/>
              <a:gd name="connsiteY2" fmla="*/ 150690 h 1357187"/>
              <a:gd name="connsiteX3" fmla="*/ 425046 w 840611"/>
              <a:gd name="connsiteY3" fmla="*/ 268 h 1357187"/>
              <a:gd name="connsiteX4" fmla="*/ 697895 w 840611"/>
              <a:gd name="connsiteY4" fmla="*/ 142131 h 1357187"/>
              <a:gd name="connsiteX5" fmla="*/ 840532 w 840611"/>
              <a:gd name="connsiteY5" fmla="*/ 865547 h 1357187"/>
              <a:gd name="connsiteX6" fmla="*/ 710955 w 840611"/>
              <a:gd name="connsiteY6" fmla="*/ 1204432 h 1357187"/>
              <a:gd name="connsiteX7" fmla="*/ 380411 w 840611"/>
              <a:gd name="connsiteY7" fmla="*/ 1356297 h 1357187"/>
              <a:gd name="connsiteX8" fmla="*/ 177585 w 840611"/>
              <a:gd name="connsiteY8" fmla="*/ 1141070 h 1357187"/>
              <a:gd name="connsiteX9" fmla="*/ 94628 w 840611"/>
              <a:gd name="connsiteY9" fmla="*/ 563194 h 1357187"/>
              <a:gd name="connsiteX10" fmla="*/ 9665 w 840611"/>
              <a:gd name="connsiteY10" fmla="*/ 579798 h 1357187"/>
              <a:gd name="connsiteX0" fmla="*/ 9665 w 808266"/>
              <a:gd name="connsiteY0" fmla="*/ 579838 h 1357257"/>
              <a:gd name="connsiteX1" fmla="*/ 66604 w 808266"/>
              <a:gd name="connsiteY1" fmla="*/ 430350 h 1357257"/>
              <a:gd name="connsiteX2" fmla="*/ 161108 w 808266"/>
              <a:gd name="connsiteY2" fmla="*/ 150730 h 1357257"/>
              <a:gd name="connsiteX3" fmla="*/ 425046 w 808266"/>
              <a:gd name="connsiteY3" fmla="*/ 308 h 1357257"/>
              <a:gd name="connsiteX4" fmla="*/ 697895 w 808266"/>
              <a:gd name="connsiteY4" fmla="*/ 142171 h 1357257"/>
              <a:gd name="connsiteX5" fmla="*/ 808150 w 808266"/>
              <a:gd name="connsiteY5" fmla="*/ 874405 h 1357257"/>
              <a:gd name="connsiteX6" fmla="*/ 710955 w 808266"/>
              <a:gd name="connsiteY6" fmla="*/ 1204472 h 1357257"/>
              <a:gd name="connsiteX7" fmla="*/ 380411 w 808266"/>
              <a:gd name="connsiteY7" fmla="*/ 1356337 h 1357257"/>
              <a:gd name="connsiteX8" fmla="*/ 177585 w 808266"/>
              <a:gd name="connsiteY8" fmla="*/ 1141110 h 1357257"/>
              <a:gd name="connsiteX9" fmla="*/ 94628 w 808266"/>
              <a:gd name="connsiteY9" fmla="*/ 563234 h 1357257"/>
              <a:gd name="connsiteX10" fmla="*/ 9665 w 808266"/>
              <a:gd name="connsiteY10" fmla="*/ 579838 h 1357257"/>
              <a:gd name="connsiteX0" fmla="*/ 9665 w 808159"/>
              <a:gd name="connsiteY0" fmla="*/ 579838 h 1357293"/>
              <a:gd name="connsiteX1" fmla="*/ 66604 w 808159"/>
              <a:gd name="connsiteY1" fmla="*/ 430350 h 1357293"/>
              <a:gd name="connsiteX2" fmla="*/ 161108 w 808159"/>
              <a:gd name="connsiteY2" fmla="*/ 150730 h 1357293"/>
              <a:gd name="connsiteX3" fmla="*/ 425046 w 808159"/>
              <a:gd name="connsiteY3" fmla="*/ 308 h 1357293"/>
              <a:gd name="connsiteX4" fmla="*/ 697895 w 808159"/>
              <a:gd name="connsiteY4" fmla="*/ 142171 h 1357293"/>
              <a:gd name="connsiteX5" fmla="*/ 808150 w 808159"/>
              <a:gd name="connsiteY5" fmla="*/ 874405 h 1357293"/>
              <a:gd name="connsiteX6" fmla="*/ 693344 w 808159"/>
              <a:gd name="connsiteY6" fmla="*/ 1205450 h 1357293"/>
              <a:gd name="connsiteX7" fmla="*/ 380411 w 808159"/>
              <a:gd name="connsiteY7" fmla="*/ 1356337 h 1357293"/>
              <a:gd name="connsiteX8" fmla="*/ 177585 w 808159"/>
              <a:gd name="connsiteY8" fmla="*/ 1141110 h 1357293"/>
              <a:gd name="connsiteX9" fmla="*/ 94628 w 808159"/>
              <a:gd name="connsiteY9" fmla="*/ 563234 h 1357293"/>
              <a:gd name="connsiteX10" fmla="*/ 9665 w 808159"/>
              <a:gd name="connsiteY10" fmla="*/ 579838 h 1357293"/>
              <a:gd name="connsiteX0" fmla="*/ 9665 w 808159"/>
              <a:gd name="connsiteY0" fmla="*/ 579838 h 1330744"/>
              <a:gd name="connsiteX1" fmla="*/ 66604 w 808159"/>
              <a:gd name="connsiteY1" fmla="*/ 430350 h 1330744"/>
              <a:gd name="connsiteX2" fmla="*/ 161108 w 808159"/>
              <a:gd name="connsiteY2" fmla="*/ 150730 h 1330744"/>
              <a:gd name="connsiteX3" fmla="*/ 425046 w 808159"/>
              <a:gd name="connsiteY3" fmla="*/ 308 h 1330744"/>
              <a:gd name="connsiteX4" fmla="*/ 697895 w 808159"/>
              <a:gd name="connsiteY4" fmla="*/ 142171 h 1330744"/>
              <a:gd name="connsiteX5" fmla="*/ 808150 w 808159"/>
              <a:gd name="connsiteY5" fmla="*/ 874405 h 1330744"/>
              <a:gd name="connsiteX6" fmla="*/ 693344 w 808159"/>
              <a:gd name="connsiteY6" fmla="*/ 1205450 h 1330744"/>
              <a:gd name="connsiteX7" fmla="*/ 366891 w 808159"/>
              <a:gd name="connsiteY7" fmla="*/ 1329481 h 1330744"/>
              <a:gd name="connsiteX8" fmla="*/ 177585 w 808159"/>
              <a:gd name="connsiteY8" fmla="*/ 1141110 h 1330744"/>
              <a:gd name="connsiteX9" fmla="*/ 94628 w 808159"/>
              <a:gd name="connsiteY9" fmla="*/ 563234 h 1330744"/>
              <a:gd name="connsiteX10" fmla="*/ 9665 w 808159"/>
              <a:gd name="connsiteY10" fmla="*/ 579838 h 1330744"/>
              <a:gd name="connsiteX0" fmla="*/ 9665 w 808228"/>
              <a:gd name="connsiteY0" fmla="*/ 579772 h 1330678"/>
              <a:gd name="connsiteX1" fmla="*/ 66604 w 808228"/>
              <a:gd name="connsiteY1" fmla="*/ 430284 h 1330678"/>
              <a:gd name="connsiteX2" fmla="*/ 161108 w 808228"/>
              <a:gd name="connsiteY2" fmla="*/ 150664 h 1330678"/>
              <a:gd name="connsiteX3" fmla="*/ 425046 w 808228"/>
              <a:gd name="connsiteY3" fmla="*/ 242 h 1330678"/>
              <a:gd name="connsiteX4" fmla="*/ 680284 w 808228"/>
              <a:gd name="connsiteY4" fmla="*/ 143084 h 1330678"/>
              <a:gd name="connsiteX5" fmla="*/ 808150 w 808228"/>
              <a:gd name="connsiteY5" fmla="*/ 874339 h 1330678"/>
              <a:gd name="connsiteX6" fmla="*/ 693344 w 808228"/>
              <a:gd name="connsiteY6" fmla="*/ 1205384 h 1330678"/>
              <a:gd name="connsiteX7" fmla="*/ 366891 w 808228"/>
              <a:gd name="connsiteY7" fmla="*/ 1329415 h 1330678"/>
              <a:gd name="connsiteX8" fmla="*/ 177585 w 808228"/>
              <a:gd name="connsiteY8" fmla="*/ 1141044 h 1330678"/>
              <a:gd name="connsiteX9" fmla="*/ 94628 w 808228"/>
              <a:gd name="connsiteY9" fmla="*/ 563168 h 1330678"/>
              <a:gd name="connsiteX10" fmla="*/ 9665 w 808228"/>
              <a:gd name="connsiteY10" fmla="*/ 579772 h 1330678"/>
              <a:gd name="connsiteX0" fmla="*/ 11494 w 796231"/>
              <a:gd name="connsiteY0" fmla="*/ 593372 h 1330678"/>
              <a:gd name="connsiteX1" fmla="*/ 54607 w 796231"/>
              <a:gd name="connsiteY1" fmla="*/ 430284 h 1330678"/>
              <a:gd name="connsiteX2" fmla="*/ 149111 w 796231"/>
              <a:gd name="connsiteY2" fmla="*/ 150664 h 1330678"/>
              <a:gd name="connsiteX3" fmla="*/ 413049 w 796231"/>
              <a:gd name="connsiteY3" fmla="*/ 242 h 1330678"/>
              <a:gd name="connsiteX4" fmla="*/ 668287 w 796231"/>
              <a:gd name="connsiteY4" fmla="*/ 143084 h 1330678"/>
              <a:gd name="connsiteX5" fmla="*/ 796153 w 796231"/>
              <a:gd name="connsiteY5" fmla="*/ 874339 h 1330678"/>
              <a:gd name="connsiteX6" fmla="*/ 681347 w 796231"/>
              <a:gd name="connsiteY6" fmla="*/ 1205384 h 1330678"/>
              <a:gd name="connsiteX7" fmla="*/ 354894 w 796231"/>
              <a:gd name="connsiteY7" fmla="*/ 1329415 h 1330678"/>
              <a:gd name="connsiteX8" fmla="*/ 165588 w 796231"/>
              <a:gd name="connsiteY8" fmla="*/ 1141044 h 1330678"/>
              <a:gd name="connsiteX9" fmla="*/ 82631 w 796231"/>
              <a:gd name="connsiteY9" fmla="*/ 563168 h 1330678"/>
              <a:gd name="connsiteX10" fmla="*/ 11494 w 796231"/>
              <a:gd name="connsiteY10" fmla="*/ 593372 h 1330678"/>
              <a:gd name="connsiteX0" fmla="*/ 3439 w 788176"/>
              <a:gd name="connsiteY0" fmla="*/ 593372 h 1330678"/>
              <a:gd name="connsiteX1" fmla="*/ 46552 w 788176"/>
              <a:gd name="connsiteY1" fmla="*/ 430284 h 1330678"/>
              <a:gd name="connsiteX2" fmla="*/ 141056 w 788176"/>
              <a:gd name="connsiteY2" fmla="*/ 150664 h 1330678"/>
              <a:gd name="connsiteX3" fmla="*/ 404994 w 788176"/>
              <a:gd name="connsiteY3" fmla="*/ 242 h 1330678"/>
              <a:gd name="connsiteX4" fmla="*/ 660232 w 788176"/>
              <a:gd name="connsiteY4" fmla="*/ 143084 h 1330678"/>
              <a:gd name="connsiteX5" fmla="*/ 788098 w 788176"/>
              <a:gd name="connsiteY5" fmla="*/ 874339 h 1330678"/>
              <a:gd name="connsiteX6" fmla="*/ 673292 w 788176"/>
              <a:gd name="connsiteY6" fmla="*/ 1205384 h 1330678"/>
              <a:gd name="connsiteX7" fmla="*/ 346839 w 788176"/>
              <a:gd name="connsiteY7" fmla="*/ 1329415 h 1330678"/>
              <a:gd name="connsiteX8" fmla="*/ 157533 w 788176"/>
              <a:gd name="connsiteY8" fmla="*/ 1141044 h 1330678"/>
              <a:gd name="connsiteX9" fmla="*/ 74576 w 788176"/>
              <a:gd name="connsiteY9" fmla="*/ 563168 h 1330678"/>
              <a:gd name="connsiteX10" fmla="*/ 3439 w 788176"/>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74535 w 788135"/>
              <a:gd name="connsiteY9" fmla="*/ 563168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691 w 785392"/>
              <a:gd name="connsiteY0" fmla="*/ 599057 h 1330678"/>
              <a:gd name="connsiteX1" fmla="*/ 44220 w 785392"/>
              <a:gd name="connsiteY1" fmla="*/ 421479 h 1330678"/>
              <a:gd name="connsiteX2" fmla="*/ 138272 w 785392"/>
              <a:gd name="connsiteY2" fmla="*/ 150664 h 1330678"/>
              <a:gd name="connsiteX3" fmla="*/ 402210 w 785392"/>
              <a:gd name="connsiteY3" fmla="*/ 242 h 1330678"/>
              <a:gd name="connsiteX4" fmla="*/ 657448 w 785392"/>
              <a:gd name="connsiteY4" fmla="*/ 143084 h 1330678"/>
              <a:gd name="connsiteX5" fmla="*/ 785314 w 785392"/>
              <a:gd name="connsiteY5" fmla="*/ 874339 h 1330678"/>
              <a:gd name="connsiteX6" fmla="*/ 670508 w 785392"/>
              <a:gd name="connsiteY6" fmla="*/ 1205384 h 1330678"/>
              <a:gd name="connsiteX7" fmla="*/ 344055 w 785392"/>
              <a:gd name="connsiteY7" fmla="*/ 1329415 h 1330678"/>
              <a:gd name="connsiteX8" fmla="*/ 154749 w 785392"/>
              <a:gd name="connsiteY8" fmla="*/ 1141044 h 1330678"/>
              <a:gd name="connsiteX9" fmla="*/ 65848 w 785392"/>
              <a:gd name="connsiteY9" fmla="*/ 566957 h 1330678"/>
              <a:gd name="connsiteX10" fmla="*/ 3691 w 785392"/>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67586 w 787130"/>
              <a:gd name="connsiteY9" fmla="*/ 566957 h 1330678"/>
              <a:gd name="connsiteX10" fmla="*/ 5429 w 787130"/>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58183 w 787130"/>
              <a:gd name="connsiteY9" fmla="*/ 568228 h 1330678"/>
              <a:gd name="connsiteX10" fmla="*/ 5429 w 787130"/>
              <a:gd name="connsiteY10" fmla="*/ 599057 h 1330678"/>
              <a:gd name="connsiteX0" fmla="*/ 5429 w 787130"/>
              <a:gd name="connsiteY0" fmla="*/ 751347 h 1482968"/>
              <a:gd name="connsiteX1" fmla="*/ 45958 w 787130"/>
              <a:gd name="connsiteY1" fmla="*/ 573769 h 1482968"/>
              <a:gd name="connsiteX2" fmla="*/ 140010 w 787130"/>
              <a:gd name="connsiteY2" fmla="*/ 302954 h 1482968"/>
              <a:gd name="connsiteX3" fmla="*/ 403948 w 787130"/>
              <a:gd name="connsiteY3" fmla="*/ 9 h 1482968"/>
              <a:gd name="connsiteX4" fmla="*/ 659186 w 787130"/>
              <a:gd name="connsiteY4" fmla="*/ 295374 h 1482968"/>
              <a:gd name="connsiteX5" fmla="*/ 787052 w 787130"/>
              <a:gd name="connsiteY5" fmla="*/ 1026629 h 1482968"/>
              <a:gd name="connsiteX6" fmla="*/ 672246 w 787130"/>
              <a:gd name="connsiteY6" fmla="*/ 1357674 h 1482968"/>
              <a:gd name="connsiteX7" fmla="*/ 345793 w 787130"/>
              <a:gd name="connsiteY7" fmla="*/ 1481705 h 1482968"/>
              <a:gd name="connsiteX8" fmla="*/ 156487 w 787130"/>
              <a:gd name="connsiteY8" fmla="*/ 1293334 h 1482968"/>
              <a:gd name="connsiteX9" fmla="*/ 58183 w 787130"/>
              <a:gd name="connsiteY9" fmla="*/ 720518 h 1482968"/>
              <a:gd name="connsiteX10" fmla="*/ 5429 w 787130"/>
              <a:gd name="connsiteY10" fmla="*/ 751347 h 1482968"/>
              <a:gd name="connsiteX0" fmla="*/ 5429 w 787052"/>
              <a:gd name="connsiteY0" fmla="*/ 754100 h 1485721"/>
              <a:gd name="connsiteX1" fmla="*/ 45958 w 787052"/>
              <a:gd name="connsiteY1" fmla="*/ 576522 h 1485721"/>
              <a:gd name="connsiteX2" fmla="*/ 140010 w 787052"/>
              <a:gd name="connsiteY2" fmla="*/ 305707 h 1485721"/>
              <a:gd name="connsiteX3" fmla="*/ 403948 w 787052"/>
              <a:gd name="connsiteY3" fmla="*/ 2762 h 1485721"/>
              <a:gd name="connsiteX4" fmla="*/ 672102 w 787052"/>
              <a:gd name="connsiteY4" fmla="*/ 209565 h 1485721"/>
              <a:gd name="connsiteX5" fmla="*/ 787052 w 787052"/>
              <a:gd name="connsiteY5" fmla="*/ 1029382 h 1485721"/>
              <a:gd name="connsiteX6" fmla="*/ 672246 w 787052"/>
              <a:gd name="connsiteY6" fmla="*/ 1360427 h 1485721"/>
              <a:gd name="connsiteX7" fmla="*/ 345793 w 787052"/>
              <a:gd name="connsiteY7" fmla="*/ 1484458 h 1485721"/>
              <a:gd name="connsiteX8" fmla="*/ 156487 w 787052"/>
              <a:gd name="connsiteY8" fmla="*/ 1296087 h 1485721"/>
              <a:gd name="connsiteX9" fmla="*/ 58183 w 787052"/>
              <a:gd name="connsiteY9" fmla="*/ 723271 h 1485721"/>
              <a:gd name="connsiteX10" fmla="*/ 5429 w 787052"/>
              <a:gd name="connsiteY10" fmla="*/ 754100 h 1485721"/>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58183 w 787052"/>
              <a:gd name="connsiteY9" fmla="*/ 72057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782 w 785613"/>
              <a:gd name="connsiteY0" fmla="*/ 784164 h 1483020"/>
              <a:gd name="connsiteX1" fmla="*/ 44519 w 785613"/>
              <a:gd name="connsiteY1" fmla="*/ 573821 h 1483020"/>
              <a:gd name="connsiteX2" fmla="*/ 138571 w 785613"/>
              <a:gd name="connsiteY2" fmla="*/ 189844 h 1483020"/>
              <a:gd name="connsiteX3" fmla="*/ 402509 w 785613"/>
              <a:gd name="connsiteY3" fmla="*/ 61 h 1483020"/>
              <a:gd name="connsiteX4" fmla="*/ 670663 w 785613"/>
              <a:gd name="connsiteY4" fmla="*/ 206864 h 1483020"/>
              <a:gd name="connsiteX5" fmla="*/ 785613 w 785613"/>
              <a:gd name="connsiteY5" fmla="*/ 1026681 h 1483020"/>
              <a:gd name="connsiteX6" fmla="*/ 670807 w 785613"/>
              <a:gd name="connsiteY6" fmla="*/ 1357726 h 1483020"/>
              <a:gd name="connsiteX7" fmla="*/ 344354 w 785613"/>
              <a:gd name="connsiteY7" fmla="*/ 1481757 h 1483020"/>
              <a:gd name="connsiteX8" fmla="*/ 155048 w 785613"/>
              <a:gd name="connsiteY8" fmla="*/ 1293386 h 1483020"/>
              <a:gd name="connsiteX9" fmla="*/ 69660 w 785613"/>
              <a:gd name="connsiteY9" fmla="*/ 755010 h 1483020"/>
              <a:gd name="connsiteX10" fmla="*/ 5782 w 785613"/>
              <a:gd name="connsiteY10" fmla="*/ 784164 h 1483020"/>
              <a:gd name="connsiteX0" fmla="*/ 5430 w 785261"/>
              <a:gd name="connsiteY0" fmla="*/ 784162 h 1483018"/>
              <a:gd name="connsiteX1" fmla="*/ 45959 w 785261"/>
              <a:gd name="connsiteY1" fmla="*/ 546516 h 1483018"/>
              <a:gd name="connsiteX2" fmla="*/ 138219 w 785261"/>
              <a:gd name="connsiteY2" fmla="*/ 189842 h 1483018"/>
              <a:gd name="connsiteX3" fmla="*/ 402157 w 785261"/>
              <a:gd name="connsiteY3" fmla="*/ 59 h 1483018"/>
              <a:gd name="connsiteX4" fmla="*/ 670311 w 785261"/>
              <a:gd name="connsiteY4" fmla="*/ 206862 h 1483018"/>
              <a:gd name="connsiteX5" fmla="*/ 785261 w 785261"/>
              <a:gd name="connsiteY5" fmla="*/ 1026679 h 1483018"/>
              <a:gd name="connsiteX6" fmla="*/ 670455 w 785261"/>
              <a:gd name="connsiteY6" fmla="*/ 1357724 h 1483018"/>
              <a:gd name="connsiteX7" fmla="*/ 344002 w 785261"/>
              <a:gd name="connsiteY7" fmla="*/ 1481755 h 1483018"/>
              <a:gd name="connsiteX8" fmla="*/ 154696 w 785261"/>
              <a:gd name="connsiteY8" fmla="*/ 1293384 h 1483018"/>
              <a:gd name="connsiteX9" fmla="*/ 69308 w 785261"/>
              <a:gd name="connsiteY9" fmla="*/ 755008 h 1483018"/>
              <a:gd name="connsiteX10" fmla="*/ 5430 w 785261"/>
              <a:gd name="connsiteY10" fmla="*/ 784162 h 1483018"/>
              <a:gd name="connsiteX0" fmla="*/ 7552 w 778423"/>
              <a:gd name="connsiteY0" fmla="*/ 822387 h 1483018"/>
              <a:gd name="connsiteX1" fmla="*/ 39121 w 778423"/>
              <a:gd name="connsiteY1" fmla="*/ 546516 h 1483018"/>
              <a:gd name="connsiteX2" fmla="*/ 131381 w 778423"/>
              <a:gd name="connsiteY2" fmla="*/ 189842 h 1483018"/>
              <a:gd name="connsiteX3" fmla="*/ 395319 w 778423"/>
              <a:gd name="connsiteY3" fmla="*/ 59 h 1483018"/>
              <a:gd name="connsiteX4" fmla="*/ 663473 w 778423"/>
              <a:gd name="connsiteY4" fmla="*/ 206862 h 1483018"/>
              <a:gd name="connsiteX5" fmla="*/ 778423 w 778423"/>
              <a:gd name="connsiteY5" fmla="*/ 1026679 h 1483018"/>
              <a:gd name="connsiteX6" fmla="*/ 663617 w 778423"/>
              <a:gd name="connsiteY6" fmla="*/ 1357724 h 1483018"/>
              <a:gd name="connsiteX7" fmla="*/ 337164 w 778423"/>
              <a:gd name="connsiteY7" fmla="*/ 1481755 h 1483018"/>
              <a:gd name="connsiteX8" fmla="*/ 147858 w 778423"/>
              <a:gd name="connsiteY8" fmla="*/ 1293384 h 1483018"/>
              <a:gd name="connsiteX9" fmla="*/ 62470 w 778423"/>
              <a:gd name="connsiteY9" fmla="*/ 755008 h 1483018"/>
              <a:gd name="connsiteX10" fmla="*/ 7552 w 778423"/>
              <a:gd name="connsiteY10" fmla="*/ 822387 h 1483018"/>
              <a:gd name="connsiteX0" fmla="*/ 5173 w 776044"/>
              <a:gd name="connsiteY0" fmla="*/ 822387 h 1483018"/>
              <a:gd name="connsiteX1" fmla="*/ 36742 w 776044"/>
              <a:gd name="connsiteY1" fmla="*/ 546516 h 1483018"/>
              <a:gd name="connsiteX2" fmla="*/ 129002 w 776044"/>
              <a:gd name="connsiteY2" fmla="*/ 189842 h 1483018"/>
              <a:gd name="connsiteX3" fmla="*/ 392940 w 776044"/>
              <a:gd name="connsiteY3" fmla="*/ 59 h 1483018"/>
              <a:gd name="connsiteX4" fmla="*/ 661094 w 776044"/>
              <a:gd name="connsiteY4" fmla="*/ 206862 h 1483018"/>
              <a:gd name="connsiteX5" fmla="*/ 776044 w 776044"/>
              <a:gd name="connsiteY5" fmla="*/ 1026679 h 1483018"/>
              <a:gd name="connsiteX6" fmla="*/ 661238 w 776044"/>
              <a:gd name="connsiteY6" fmla="*/ 1357724 h 1483018"/>
              <a:gd name="connsiteX7" fmla="*/ 334785 w 776044"/>
              <a:gd name="connsiteY7" fmla="*/ 1481755 h 1483018"/>
              <a:gd name="connsiteX8" fmla="*/ 145479 w 776044"/>
              <a:gd name="connsiteY8" fmla="*/ 1293384 h 1483018"/>
              <a:gd name="connsiteX9" fmla="*/ 60091 w 776044"/>
              <a:gd name="connsiteY9" fmla="*/ 755008 h 1483018"/>
              <a:gd name="connsiteX10" fmla="*/ 5173 w 776044"/>
              <a:gd name="connsiteY10" fmla="*/ 822387 h 1483018"/>
              <a:gd name="connsiteX0" fmla="*/ 3111 w 773982"/>
              <a:gd name="connsiteY0" fmla="*/ 822384 h 1483015"/>
              <a:gd name="connsiteX1" fmla="*/ 43640 w 773982"/>
              <a:gd name="connsiteY1" fmla="*/ 516479 h 1483015"/>
              <a:gd name="connsiteX2" fmla="*/ 126940 w 773982"/>
              <a:gd name="connsiteY2" fmla="*/ 189839 h 1483015"/>
              <a:gd name="connsiteX3" fmla="*/ 390878 w 773982"/>
              <a:gd name="connsiteY3" fmla="*/ 56 h 1483015"/>
              <a:gd name="connsiteX4" fmla="*/ 659032 w 773982"/>
              <a:gd name="connsiteY4" fmla="*/ 206859 h 1483015"/>
              <a:gd name="connsiteX5" fmla="*/ 773982 w 773982"/>
              <a:gd name="connsiteY5" fmla="*/ 1026676 h 1483015"/>
              <a:gd name="connsiteX6" fmla="*/ 659176 w 773982"/>
              <a:gd name="connsiteY6" fmla="*/ 1357721 h 1483015"/>
              <a:gd name="connsiteX7" fmla="*/ 332723 w 773982"/>
              <a:gd name="connsiteY7" fmla="*/ 1481752 h 1483015"/>
              <a:gd name="connsiteX8" fmla="*/ 143417 w 773982"/>
              <a:gd name="connsiteY8" fmla="*/ 1293381 h 1483015"/>
              <a:gd name="connsiteX9" fmla="*/ 58029 w 773982"/>
              <a:gd name="connsiteY9" fmla="*/ 755005 h 1483015"/>
              <a:gd name="connsiteX10" fmla="*/ 3111 w 773982"/>
              <a:gd name="connsiteY10" fmla="*/ 822384 h 1483015"/>
              <a:gd name="connsiteX0" fmla="*/ 3111 w 773982"/>
              <a:gd name="connsiteY0" fmla="*/ 822399 h 1483030"/>
              <a:gd name="connsiteX1" fmla="*/ 43640 w 773982"/>
              <a:gd name="connsiteY1" fmla="*/ 516494 h 1483030"/>
              <a:gd name="connsiteX2" fmla="*/ 126940 w 773982"/>
              <a:gd name="connsiteY2" fmla="*/ 189854 h 1483030"/>
              <a:gd name="connsiteX3" fmla="*/ 390878 w 773982"/>
              <a:gd name="connsiteY3" fmla="*/ 71 h 1483030"/>
              <a:gd name="connsiteX4" fmla="*/ 659032 w 773982"/>
              <a:gd name="connsiteY4" fmla="*/ 206874 h 1483030"/>
              <a:gd name="connsiteX5" fmla="*/ 773982 w 773982"/>
              <a:gd name="connsiteY5" fmla="*/ 1026691 h 1483030"/>
              <a:gd name="connsiteX6" fmla="*/ 659176 w 773982"/>
              <a:gd name="connsiteY6" fmla="*/ 1357736 h 1483030"/>
              <a:gd name="connsiteX7" fmla="*/ 332723 w 773982"/>
              <a:gd name="connsiteY7" fmla="*/ 1481767 h 1483030"/>
              <a:gd name="connsiteX8" fmla="*/ 143417 w 773982"/>
              <a:gd name="connsiteY8" fmla="*/ 1293396 h 1483030"/>
              <a:gd name="connsiteX9" fmla="*/ 58029 w 773982"/>
              <a:gd name="connsiteY9" fmla="*/ 755020 h 1483030"/>
              <a:gd name="connsiteX10" fmla="*/ 3111 w 773982"/>
              <a:gd name="connsiteY10" fmla="*/ 822399 h 1483030"/>
              <a:gd name="connsiteX0" fmla="*/ 1158 w 772029"/>
              <a:gd name="connsiteY0" fmla="*/ 822384 h 1483015"/>
              <a:gd name="connsiteX1" fmla="*/ 66600 w 772029"/>
              <a:gd name="connsiteY1" fmla="*/ 513029 h 1483015"/>
              <a:gd name="connsiteX2" fmla="*/ 124987 w 772029"/>
              <a:gd name="connsiteY2" fmla="*/ 189839 h 1483015"/>
              <a:gd name="connsiteX3" fmla="*/ 388925 w 772029"/>
              <a:gd name="connsiteY3" fmla="*/ 56 h 1483015"/>
              <a:gd name="connsiteX4" fmla="*/ 657079 w 772029"/>
              <a:gd name="connsiteY4" fmla="*/ 206859 h 1483015"/>
              <a:gd name="connsiteX5" fmla="*/ 772029 w 772029"/>
              <a:gd name="connsiteY5" fmla="*/ 1026676 h 1483015"/>
              <a:gd name="connsiteX6" fmla="*/ 657223 w 772029"/>
              <a:gd name="connsiteY6" fmla="*/ 1357721 h 1483015"/>
              <a:gd name="connsiteX7" fmla="*/ 330770 w 772029"/>
              <a:gd name="connsiteY7" fmla="*/ 1481752 h 1483015"/>
              <a:gd name="connsiteX8" fmla="*/ 141464 w 772029"/>
              <a:gd name="connsiteY8" fmla="*/ 1293381 h 1483015"/>
              <a:gd name="connsiteX9" fmla="*/ 56076 w 772029"/>
              <a:gd name="connsiteY9" fmla="*/ 755005 h 1483015"/>
              <a:gd name="connsiteX10" fmla="*/ 1158 w 772029"/>
              <a:gd name="connsiteY10" fmla="*/ 822384 h 1483015"/>
              <a:gd name="connsiteX0" fmla="*/ 923 w 771794"/>
              <a:gd name="connsiteY0" fmla="*/ 822384 h 1483015"/>
              <a:gd name="connsiteX1" fmla="*/ 75424 w 771794"/>
              <a:gd name="connsiteY1" fmla="*/ 513030 h 1483015"/>
              <a:gd name="connsiteX2" fmla="*/ 124752 w 771794"/>
              <a:gd name="connsiteY2" fmla="*/ 189839 h 1483015"/>
              <a:gd name="connsiteX3" fmla="*/ 388690 w 771794"/>
              <a:gd name="connsiteY3" fmla="*/ 56 h 1483015"/>
              <a:gd name="connsiteX4" fmla="*/ 656844 w 771794"/>
              <a:gd name="connsiteY4" fmla="*/ 206859 h 1483015"/>
              <a:gd name="connsiteX5" fmla="*/ 771794 w 771794"/>
              <a:gd name="connsiteY5" fmla="*/ 1026676 h 1483015"/>
              <a:gd name="connsiteX6" fmla="*/ 656988 w 771794"/>
              <a:gd name="connsiteY6" fmla="*/ 1357721 h 1483015"/>
              <a:gd name="connsiteX7" fmla="*/ 330535 w 771794"/>
              <a:gd name="connsiteY7" fmla="*/ 1481752 h 1483015"/>
              <a:gd name="connsiteX8" fmla="*/ 141229 w 771794"/>
              <a:gd name="connsiteY8" fmla="*/ 1293381 h 1483015"/>
              <a:gd name="connsiteX9" fmla="*/ 55841 w 771794"/>
              <a:gd name="connsiteY9" fmla="*/ 755005 h 1483015"/>
              <a:gd name="connsiteX10" fmla="*/ 923 w 771794"/>
              <a:gd name="connsiteY10" fmla="*/ 822384 h 1483015"/>
              <a:gd name="connsiteX0" fmla="*/ 923 w 771794"/>
              <a:gd name="connsiteY0" fmla="*/ 822427 h 1483058"/>
              <a:gd name="connsiteX1" fmla="*/ 75424 w 771794"/>
              <a:gd name="connsiteY1" fmla="*/ 513073 h 1483058"/>
              <a:gd name="connsiteX2" fmla="*/ 124752 w 771794"/>
              <a:gd name="connsiteY2" fmla="*/ 220941 h 1483058"/>
              <a:gd name="connsiteX3" fmla="*/ 388690 w 771794"/>
              <a:gd name="connsiteY3" fmla="*/ 99 h 1483058"/>
              <a:gd name="connsiteX4" fmla="*/ 656844 w 771794"/>
              <a:gd name="connsiteY4" fmla="*/ 206902 h 1483058"/>
              <a:gd name="connsiteX5" fmla="*/ 771794 w 771794"/>
              <a:gd name="connsiteY5" fmla="*/ 1026719 h 1483058"/>
              <a:gd name="connsiteX6" fmla="*/ 656988 w 771794"/>
              <a:gd name="connsiteY6" fmla="*/ 1357764 h 1483058"/>
              <a:gd name="connsiteX7" fmla="*/ 330535 w 771794"/>
              <a:gd name="connsiteY7" fmla="*/ 1481795 h 1483058"/>
              <a:gd name="connsiteX8" fmla="*/ 141229 w 771794"/>
              <a:gd name="connsiteY8" fmla="*/ 1293424 h 1483058"/>
              <a:gd name="connsiteX9" fmla="*/ 55841 w 771794"/>
              <a:gd name="connsiteY9" fmla="*/ 755048 h 1483058"/>
              <a:gd name="connsiteX10" fmla="*/ 923 w 771794"/>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6018 w 772912"/>
              <a:gd name="connsiteY9" fmla="*/ 744695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8283 w 772912"/>
              <a:gd name="connsiteY9" fmla="*/ 758499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041 w 772912"/>
              <a:gd name="connsiteY0" fmla="*/ 822427 h 1483058"/>
              <a:gd name="connsiteX1" fmla="*/ 76542 w 772912"/>
              <a:gd name="connsiteY1" fmla="*/ 561386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4 h 1483058"/>
              <a:gd name="connsiteX9" fmla="*/ 73509 w 773608"/>
              <a:gd name="connsiteY9" fmla="*/ 751597 h 1483058"/>
              <a:gd name="connsiteX10" fmla="*/ 2737 w 773608"/>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5 h 1483058"/>
              <a:gd name="connsiteX9" fmla="*/ 73509 w 773608"/>
              <a:gd name="connsiteY9" fmla="*/ 751597 h 1483058"/>
              <a:gd name="connsiteX10" fmla="*/ 2737 w 773608"/>
              <a:gd name="connsiteY10" fmla="*/ 822427 h 1483058"/>
              <a:gd name="connsiteX0" fmla="*/ 2737 w 773608"/>
              <a:gd name="connsiteY0" fmla="*/ 784686 h 1445317"/>
              <a:gd name="connsiteX1" fmla="*/ 70444 w 773608"/>
              <a:gd name="connsiteY1" fmla="*/ 537449 h 1445317"/>
              <a:gd name="connsiteX2" fmla="*/ 126566 w 773608"/>
              <a:gd name="connsiteY2" fmla="*/ 183200 h 1445317"/>
              <a:gd name="connsiteX3" fmla="*/ 388239 w 773608"/>
              <a:gd name="connsiteY3" fmla="*/ 318 h 1445317"/>
              <a:gd name="connsiteX4" fmla="*/ 658658 w 773608"/>
              <a:gd name="connsiteY4" fmla="*/ 169161 h 1445317"/>
              <a:gd name="connsiteX5" fmla="*/ 773608 w 773608"/>
              <a:gd name="connsiteY5" fmla="*/ 988978 h 1445317"/>
              <a:gd name="connsiteX6" fmla="*/ 658802 w 773608"/>
              <a:gd name="connsiteY6" fmla="*/ 1320023 h 1445317"/>
              <a:gd name="connsiteX7" fmla="*/ 332349 w 773608"/>
              <a:gd name="connsiteY7" fmla="*/ 1444054 h 1445317"/>
              <a:gd name="connsiteX8" fmla="*/ 143043 w 773608"/>
              <a:gd name="connsiteY8" fmla="*/ 1255684 h 1445317"/>
              <a:gd name="connsiteX9" fmla="*/ 73509 w 773608"/>
              <a:gd name="connsiteY9" fmla="*/ 713856 h 1445317"/>
              <a:gd name="connsiteX10" fmla="*/ 2737 w 773608"/>
              <a:gd name="connsiteY10" fmla="*/ 784686 h 1445317"/>
              <a:gd name="connsiteX0" fmla="*/ 2737 w 773608"/>
              <a:gd name="connsiteY0" fmla="*/ 786943 h 1447574"/>
              <a:gd name="connsiteX1" fmla="*/ 70444 w 773608"/>
              <a:gd name="connsiteY1" fmla="*/ 539706 h 1447574"/>
              <a:gd name="connsiteX2" fmla="*/ 137890 w 773608"/>
              <a:gd name="connsiteY2" fmla="*/ 233770 h 1447574"/>
              <a:gd name="connsiteX3" fmla="*/ 388239 w 773608"/>
              <a:gd name="connsiteY3" fmla="*/ 2575 h 1447574"/>
              <a:gd name="connsiteX4" fmla="*/ 658658 w 773608"/>
              <a:gd name="connsiteY4" fmla="*/ 171418 h 1447574"/>
              <a:gd name="connsiteX5" fmla="*/ 773608 w 773608"/>
              <a:gd name="connsiteY5" fmla="*/ 991235 h 1447574"/>
              <a:gd name="connsiteX6" fmla="*/ 658802 w 773608"/>
              <a:gd name="connsiteY6" fmla="*/ 1322280 h 1447574"/>
              <a:gd name="connsiteX7" fmla="*/ 332349 w 773608"/>
              <a:gd name="connsiteY7" fmla="*/ 1446311 h 1447574"/>
              <a:gd name="connsiteX8" fmla="*/ 143043 w 773608"/>
              <a:gd name="connsiteY8" fmla="*/ 1257941 h 1447574"/>
              <a:gd name="connsiteX9" fmla="*/ 73509 w 773608"/>
              <a:gd name="connsiteY9" fmla="*/ 716113 h 1447574"/>
              <a:gd name="connsiteX10" fmla="*/ 2737 w 773608"/>
              <a:gd name="connsiteY10" fmla="*/ 786943 h 1447574"/>
              <a:gd name="connsiteX0" fmla="*/ 4243 w 775114"/>
              <a:gd name="connsiteY0" fmla="*/ 786943 h 1447574"/>
              <a:gd name="connsiteX1" fmla="*/ 62891 w 775114"/>
              <a:gd name="connsiteY1" fmla="*/ 522452 h 1447574"/>
              <a:gd name="connsiteX2" fmla="*/ 139396 w 775114"/>
              <a:gd name="connsiteY2" fmla="*/ 233770 h 1447574"/>
              <a:gd name="connsiteX3" fmla="*/ 389745 w 775114"/>
              <a:gd name="connsiteY3" fmla="*/ 2575 h 1447574"/>
              <a:gd name="connsiteX4" fmla="*/ 660164 w 775114"/>
              <a:gd name="connsiteY4" fmla="*/ 171418 h 1447574"/>
              <a:gd name="connsiteX5" fmla="*/ 775114 w 775114"/>
              <a:gd name="connsiteY5" fmla="*/ 991235 h 1447574"/>
              <a:gd name="connsiteX6" fmla="*/ 660308 w 775114"/>
              <a:gd name="connsiteY6" fmla="*/ 1322280 h 1447574"/>
              <a:gd name="connsiteX7" fmla="*/ 333855 w 775114"/>
              <a:gd name="connsiteY7" fmla="*/ 1446311 h 1447574"/>
              <a:gd name="connsiteX8" fmla="*/ 144549 w 775114"/>
              <a:gd name="connsiteY8" fmla="*/ 1257941 h 1447574"/>
              <a:gd name="connsiteX9" fmla="*/ 75015 w 775114"/>
              <a:gd name="connsiteY9" fmla="*/ 716113 h 1447574"/>
              <a:gd name="connsiteX10" fmla="*/ 4243 w 775114"/>
              <a:gd name="connsiteY10" fmla="*/ 786943 h 1447574"/>
              <a:gd name="connsiteX0" fmla="*/ 9050 w 779921"/>
              <a:gd name="connsiteY0" fmla="*/ 786943 h 1447574"/>
              <a:gd name="connsiteX1" fmla="*/ 51844 w 779921"/>
              <a:gd name="connsiteY1" fmla="*/ 522452 h 1447574"/>
              <a:gd name="connsiteX2" fmla="*/ 144203 w 779921"/>
              <a:gd name="connsiteY2" fmla="*/ 233770 h 1447574"/>
              <a:gd name="connsiteX3" fmla="*/ 394552 w 779921"/>
              <a:gd name="connsiteY3" fmla="*/ 2575 h 1447574"/>
              <a:gd name="connsiteX4" fmla="*/ 664971 w 779921"/>
              <a:gd name="connsiteY4" fmla="*/ 171418 h 1447574"/>
              <a:gd name="connsiteX5" fmla="*/ 779921 w 779921"/>
              <a:gd name="connsiteY5" fmla="*/ 991235 h 1447574"/>
              <a:gd name="connsiteX6" fmla="*/ 665115 w 779921"/>
              <a:gd name="connsiteY6" fmla="*/ 1322280 h 1447574"/>
              <a:gd name="connsiteX7" fmla="*/ 338662 w 779921"/>
              <a:gd name="connsiteY7" fmla="*/ 1446311 h 1447574"/>
              <a:gd name="connsiteX8" fmla="*/ 149356 w 779921"/>
              <a:gd name="connsiteY8" fmla="*/ 1257941 h 1447574"/>
              <a:gd name="connsiteX9" fmla="*/ 79822 w 779921"/>
              <a:gd name="connsiteY9" fmla="*/ 716113 h 1447574"/>
              <a:gd name="connsiteX10" fmla="*/ 9050 w 779921"/>
              <a:gd name="connsiteY10" fmla="*/ 786943 h 1447574"/>
              <a:gd name="connsiteX0" fmla="*/ 2472 w 773343"/>
              <a:gd name="connsiteY0" fmla="*/ 786943 h 1447574"/>
              <a:gd name="connsiteX1" fmla="*/ 72444 w 773343"/>
              <a:gd name="connsiteY1" fmla="*/ 525904 h 1447574"/>
              <a:gd name="connsiteX2" fmla="*/ 137625 w 773343"/>
              <a:gd name="connsiteY2" fmla="*/ 233770 h 1447574"/>
              <a:gd name="connsiteX3" fmla="*/ 387974 w 773343"/>
              <a:gd name="connsiteY3" fmla="*/ 2575 h 1447574"/>
              <a:gd name="connsiteX4" fmla="*/ 658393 w 773343"/>
              <a:gd name="connsiteY4" fmla="*/ 171418 h 1447574"/>
              <a:gd name="connsiteX5" fmla="*/ 773343 w 773343"/>
              <a:gd name="connsiteY5" fmla="*/ 991235 h 1447574"/>
              <a:gd name="connsiteX6" fmla="*/ 658537 w 773343"/>
              <a:gd name="connsiteY6" fmla="*/ 1322280 h 1447574"/>
              <a:gd name="connsiteX7" fmla="*/ 332084 w 773343"/>
              <a:gd name="connsiteY7" fmla="*/ 1446311 h 1447574"/>
              <a:gd name="connsiteX8" fmla="*/ 142778 w 773343"/>
              <a:gd name="connsiteY8" fmla="*/ 1257941 h 1447574"/>
              <a:gd name="connsiteX9" fmla="*/ 73244 w 773343"/>
              <a:gd name="connsiteY9" fmla="*/ 716113 h 1447574"/>
              <a:gd name="connsiteX10" fmla="*/ 2472 w 773343"/>
              <a:gd name="connsiteY10" fmla="*/ 786943 h 1447574"/>
              <a:gd name="connsiteX0" fmla="*/ 1502 w 772373"/>
              <a:gd name="connsiteY0" fmla="*/ 786943 h 1447574"/>
              <a:gd name="connsiteX1" fmla="*/ 71474 w 772373"/>
              <a:gd name="connsiteY1" fmla="*/ 525904 h 1447574"/>
              <a:gd name="connsiteX2" fmla="*/ 136655 w 772373"/>
              <a:gd name="connsiteY2" fmla="*/ 233770 h 1447574"/>
              <a:gd name="connsiteX3" fmla="*/ 387004 w 772373"/>
              <a:gd name="connsiteY3" fmla="*/ 2575 h 1447574"/>
              <a:gd name="connsiteX4" fmla="*/ 657423 w 772373"/>
              <a:gd name="connsiteY4" fmla="*/ 171418 h 1447574"/>
              <a:gd name="connsiteX5" fmla="*/ 772373 w 772373"/>
              <a:gd name="connsiteY5" fmla="*/ 991235 h 1447574"/>
              <a:gd name="connsiteX6" fmla="*/ 657567 w 772373"/>
              <a:gd name="connsiteY6" fmla="*/ 1322280 h 1447574"/>
              <a:gd name="connsiteX7" fmla="*/ 331114 w 772373"/>
              <a:gd name="connsiteY7" fmla="*/ 1446311 h 1447574"/>
              <a:gd name="connsiteX8" fmla="*/ 141808 w 772373"/>
              <a:gd name="connsiteY8" fmla="*/ 1257941 h 1447574"/>
              <a:gd name="connsiteX9" fmla="*/ 72274 w 772373"/>
              <a:gd name="connsiteY9" fmla="*/ 716113 h 1447574"/>
              <a:gd name="connsiteX10" fmla="*/ 1502 w 772373"/>
              <a:gd name="connsiteY10" fmla="*/ 786943 h 1447574"/>
              <a:gd name="connsiteX0" fmla="*/ 1931 w 772802"/>
              <a:gd name="connsiteY0" fmla="*/ 786943 h 1447574"/>
              <a:gd name="connsiteX1" fmla="*/ 65109 w 772802"/>
              <a:gd name="connsiteY1" fmla="*/ 532806 h 1447574"/>
              <a:gd name="connsiteX2" fmla="*/ 137084 w 772802"/>
              <a:gd name="connsiteY2" fmla="*/ 233770 h 1447574"/>
              <a:gd name="connsiteX3" fmla="*/ 387433 w 772802"/>
              <a:gd name="connsiteY3" fmla="*/ 2575 h 1447574"/>
              <a:gd name="connsiteX4" fmla="*/ 657852 w 772802"/>
              <a:gd name="connsiteY4" fmla="*/ 171418 h 1447574"/>
              <a:gd name="connsiteX5" fmla="*/ 772802 w 772802"/>
              <a:gd name="connsiteY5" fmla="*/ 991235 h 1447574"/>
              <a:gd name="connsiteX6" fmla="*/ 657996 w 772802"/>
              <a:gd name="connsiteY6" fmla="*/ 1322280 h 1447574"/>
              <a:gd name="connsiteX7" fmla="*/ 331543 w 772802"/>
              <a:gd name="connsiteY7" fmla="*/ 1446311 h 1447574"/>
              <a:gd name="connsiteX8" fmla="*/ 142237 w 772802"/>
              <a:gd name="connsiteY8" fmla="*/ 1257941 h 1447574"/>
              <a:gd name="connsiteX9" fmla="*/ 72703 w 772802"/>
              <a:gd name="connsiteY9" fmla="*/ 716113 h 1447574"/>
              <a:gd name="connsiteX10" fmla="*/ 1931 w 772802"/>
              <a:gd name="connsiteY10" fmla="*/ 786943 h 144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802" h="1447574">
                <a:moveTo>
                  <a:pt x="1931" y="786943"/>
                </a:moveTo>
                <a:cubicBezTo>
                  <a:pt x="-5304" y="793031"/>
                  <a:pt x="6108" y="637170"/>
                  <a:pt x="65109" y="532806"/>
                </a:cubicBezTo>
                <a:cubicBezTo>
                  <a:pt x="95020" y="452841"/>
                  <a:pt x="83363" y="322142"/>
                  <a:pt x="137084" y="233770"/>
                </a:cubicBezTo>
                <a:cubicBezTo>
                  <a:pt x="190805" y="145398"/>
                  <a:pt x="300638" y="12967"/>
                  <a:pt x="387433" y="2575"/>
                </a:cubicBezTo>
                <a:cubicBezTo>
                  <a:pt x="474228" y="-7817"/>
                  <a:pt x="593624" y="6641"/>
                  <a:pt x="657852" y="171418"/>
                </a:cubicBezTo>
                <a:cubicBezTo>
                  <a:pt x="722080" y="336195"/>
                  <a:pt x="772778" y="799425"/>
                  <a:pt x="772802" y="991235"/>
                </a:cubicBezTo>
                <a:cubicBezTo>
                  <a:pt x="772826" y="1183045"/>
                  <a:pt x="731539" y="1246434"/>
                  <a:pt x="657996" y="1322280"/>
                </a:cubicBezTo>
                <a:cubicBezTo>
                  <a:pt x="584453" y="1398126"/>
                  <a:pt x="417503" y="1457034"/>
                  <a:pt x="331543" y="1446311"/>
                </a:cubicBezTo>
                <a:cubicBezTo>
                  <a:pt x="245583" y="1435588"/>
                  <a:pt x="162488" y="1364071"/>
                  <a:pt x="142237" y="1257941"/>
                </a:cubicBezTo>
                <a:cubicBezTo>
                  <a:pt x="70105" y="1028184"/>
                  <a:pt x="105499" y="806115"/>
                  <a:pt x="72703" y="716113"/>
                </a:cubicBezTo>
                <a:cubicBezTo>
                  <a:pt x="35569" y="690454"/>
                  <a:pt x="12746" y="754000"/>
                  <a:pt x="1931" y="786943"/>
                </a:cubicBezTo>
                <a:close/>
              </a:path>
            </a:pathLst>
          </a:custGeom>
          <a:solidFill>
            <a:schemeClr val="bg1"/>
          </a:solidFill>
          <a:ln w="19050" cap="flat">
            <a:noFill/>
            <a:prstDash val="solid"/>
            <a:miter/>
          </a:ln>
        </p:spPr>
        <p:txBody>
          <a:bodyPr rtlCol="0" anchor="ctr"/>
          <a:lstStyle/>
          <a:p>
            <a:endParaRPr lang="en-US">
              <a:ln>
                <a:solidFill>
                  <a:srgbClr val="000000"/>
                </a:solidFill>
              </a:ln>
              <a:solidFill>
                <a:srgbClr val="000000"/>
              </a:solidFill>
            </a:endParaRPr>
          </a:p>
        </p:txBody>
      </p:sp>
      <p:sp>
        <p:nvSpPr>
          <p:cNvPr id="2" name="Title 1">
            <a:extLst>
              <a:ext uri="{FF2B5EF4-FFF2-40B4-BE49-F238E27FC236}">
                <a16:creationId xmlns:a16="http://schemas.microsoft.com/office/drawing/2014/main" id="{633C100A-082F-1029-D19C-D9E066BC3787}"/>
              </a:ext>
            </a:extLst>
          </p:cNvPr>
          <p:cNvSpPr>
            <a:spLocks noGrp="1"/>
          </p:cNvSpPr>
          <p:nvPr>
            <p:ph type="title"/>
          </p:nvPr>
        </p:nvSpPr>
        <p:spPr>
          <a:xfrm>
            <a:off x="1193188" y="1459170"/>
            <a:ext cx="4712468" cy="2877662"/>
          </a:xfrm>
        </p:spPr>
        <p:txBody>
          <a:bodyPr vert="horz" lIns="91440" tIns="45720" rIns="91440" bIns="45720" rtlCol="0" anchor="ctr">
            <a:normAutofit/>
          </a:bodyPr>
          <a:lstStyle/>
          <a:p>
            <a:pPr algn="ctr">
              <a:lnSpc>
                <a:spcPct val="90000"/>
              </a:lnSpc>
            </a:pPr>
            <a:r>
              <a:rPr lang="en-US" sz="3200" dirty="0"/>
              <a:t>Software Conformity to Technical standards?</a:t>
            </a:r>
            <a:br>
              <a:rPr lang="en-US" sz="1900" dirty="0"/>
            </a:br>
            <a:br>
              <a:rPr lang="en-US" sz="1900" dirty="0"/>
            </a:br>
            <a:r>
              <a:rPr lang="en-US" sz="2000" b="0" dirty="0">
                <a:latin typeface="Calibri"/>
                <a:cs typeface="Calibri Light"/>
              </a:rPr>
              <a:t>The backend used the Model view Controller structure and front end has custom hooks that implement shared functionality between components.</a:t>
            </a:r>
          </a:p>
        </p:txBody>
      </p:sp>
      <p:sp>
        <p:nvSpPr>
          <p:cNvPr id="31" name="Freeform: Shape 30">
            <a:extLst>
              <a:ext uri="{FF2B5EF4-FFF2-40B4-BE49-F238E27FC236}">
                <a16:creationId xmlns:a16="http://schemas.microsoft.com/office/drawing/2014/main" id="{444C5789-1895-49EE-863C-2BAB9693E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263107" y="401221"/>
            <a:ext cx="4333507" cy="5327363"/>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79552 h 1367380"/>
              <a:gd name="connsiteX1" fmla="*/ 68141 w 842162"/>
              <a:gd name="connsiteY1" fmla="*/ 448570 h 1367380"/>
              <a:gd name="connsiteX2" fmla="*/ 96954 w 842162"/>
              <a:gd name="connsiteY2" fmla="*/ 172261 h 1367380"/>
              <a:gd name="connsiteX3" fmla="*/ 424856 w 842162"/>
              <a:gd name="connsiteY3" fmla="*/ 22 h 1367380"/>
              <a:gd name="connsiteX4" fmla="*/ 720201 w 842162"/>
              <a:gd name="connsiteY4" fmla="*/ 170114 h 1367380"/>
              <a:gd name="connsiteX5" fmla="*/ 841839 w 842162"/>
              <a:gd name="connsiteY5" fmla="*/ 1012321 h 1367380"/>
              <a:gd name="connsiteX6" fmla="*/ 741987 w 842162"/>
              <a:gd name="connsiteY6" fmla="*/ 1303018 h 1367380"/>
              <a:gd name="connsiteX7" fmla="*/ 380221 w 842162"/>
              <a:gd name="connsiteY7" fmla="*/ 1356051 h 1367380"/>
              <a:gd name="connsiteX8" fmla="*/ 177395 w 842162"/>
              <a:gd name="connsiteY8" fmla="*/ 1140824 h 1367380"/>
              <a:gd name="connsiteX9" fmla="*/ 94438 w 842162"/>
              <a:gd name="connsiteY9" fmla="*/ 562948 h 1367380"/>
              <a:gd name="connsiteX10" fmla="*/ 9475 w 842162"/>
              <a:gd name="connsiteY10" fmla="*/ 579552 h 1367380"/>
              <a:gd name="connsiteX0" fmla="*/ 9475 w 842162"/>
              <a:gd name="connsiteY0" fmla="*/ 579628 h 1367456"/>
              <a:gd name="connsiteX1" fmla="*/ 68141 w 842162"/>
              <a:gd name="connsiteY1" fmla="*/ 448646 h 1367456"/>
              <a:gd name="connsiteX2" fmla="*/ 160918 w 842162"/>
              <a:gd name="connsiteY2" fmla="*/ 150520 h 1367456"/>
              <a:gd name="connsiteX3" fmla="*/ 424856 w 842162"/>
              <a:gd name="connsiteY3" fmla="*/ 98 h 1367456"/>
              <a:gd name="connsiteX4" fmla="*/ 720201 w 842162"/>
              <a:gd name="connsiteY4" fmla="*/ 170190 h 1367456"/>
              <a:gd name="connsiteX5" fmla="*/ 841839 w 842162"/>
              <a:gd name="connsiteY5" fmla="*/ 1012397 h 1367456"/>
              <a:gd name="connsiteX6" fmla="*/ 741987 w 842162"/>
              <a:gd name="connsiteY6" fmla="*/ 1303094 h 1367456"/>
              <a:gd name="connsiteX7" fmla="*/ 380221 w 842162"/>
              <a:gd name="connsiteY7" fmla="*/ 1356127 h 1367456"/>
              <a:gd name="connsiteX8" fmla="*/ 177395 w 842162"/>
              <a:gd name="connsiteY8" fmla="*/ 1140900 h 1367456"/>
              <a:gd name="connsiteX9" fmla="*/ 94438 w 842162"/>
              <a:gd name="connsiteY9" fmla="*/ 563024 h 1367456"/>
              <a:gd name="connsiteX10" fmla="*/ 9475 w 842162"/>
              <a:gd name="connsiteY10" fmla="*/ 579628 h 1367456"/>
              <a:gd name="connsiteX0" fmla="*/ 9475 w 840678"/>
              <a:gd name="connsiteY0" fmla="*/ 579628 h 1372792"/>
              <a:gd name="connsiteX1" fmla="*/ 68141 w 840678"/>
              <a:gd name="connsiteY1" fmla="*/ 448646 h 1372792"/>
              <a:gd name="connsiteX2" fmla="*/ 160918 w 840678"/>
              <a:gd name="connsiteY2" fmla="*/ 150520 h 1372792"/>
              <a:gd name="connsiteX3" fmla="*/ 424856 w 840678"/>
              <a:gd name="connsiteY3" fmla="*/ 98 h 1372792"/>
              <a:gd name="connsiteX4" fmla="*/ 720201 w 840678"/>
              <a:gd name="connsiteY4" fmla="*/ 170190 h 1372792"/>
              <a:gd name="connsiteX5" fmla="*/ 840342 w 840678"/>
              <a:gd name="connsiteY5" fmla="*/ 865377 h 1372792"/>
              <a:gd name="connsiteX6" fmla="*/ 741987 w 840678"/>
              <a:gd name="connsiteY6" fmla="*/ 1303094 h 1372792"/>
              <a:gd name="connsiteX7" fmla="*/ 380221 w 840678"/>
              <a:gd name="connsiteY7" fmla="*/ 1356127 h 1372792"/>
              <a:gd name="connsiteX8" fmla="*/ 177395 w 840678"/>
              <a:gd name="connsiteY8" fmla="*/ 1140900 h 1372792"/>
              <a:gd name="connsiteX9" fmla="*/ 94438 w 840678"/>
              <a:gd name="connsiteY9" fmla="*/ 563024 h 1372792"/>
              <a:gd name="connsiteX10" fmla="*/ 9475 w 840678"/>
              <a:gd name="connsiteY10" fmla="*/ 579628 h 1372792"/>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376"/>
              <a:gd name="connsiteY0" fmla="*/ 579628 h 1357062"/>
              <a:gd name="connsiteX1" fmla="*/ 68141 w 840376"/>
              <a:gd name="connsiteY1" fmla="*/ 448646 h 1357062"/>
              <a:gd name="connsiteX2" fmla="*/ 160918 w 840376"/>
              <a:gd name="connsiteY2" fmla="*/ 150520 h 1357062"/>
              <a:gd name="connsiteX3" fmla="*/ 424856 w 840376"/>
              <a:gd name="connsiteY3" fmla="*/ 98 h 1357062"/>
              <a:gd name="connsiteX4" fmla="*/ 720201 w 840376"/>
              <a:gd name="connsiteY4" fmla="*/ 170190 h 1357062"/>
              <a:gd name="connsiteX5" fmla="*/ 840342 w 840376"/>
              <a:gd name="connsiteY5" fmla="*/ 865377 h 1357062"/>
              <a:gd name="connsiteX6" fmla="*/ 710765 w 840376"/>
              <a:gd name="connsiteY6" fmla="*/ 1204262 h 1357062"/>
              <a:gd name="connsiteX7" fmla="*/ 380221 w 840376"/>
              <a:gd name="connsiteY7" fmla="*/ 1356127 h 1357062"/>
              <a:gd name="connsiteX8" fmla="*/ 177395 w 840376"/>
              <a:gd name="connsiteY8" fmla="*/ 1140900 h 1357062"/>
              <a:gd name="connsiteX9" fmla="*/ 94438 w 840376"/>
              <a:gd name="connsiteY9" fmla="*/ 563024 h 1357062"/>
              <a:gd name="connsiteX10" fmla="*/ 9475 w 840376"/>
              <a:gd name="connsiteY10" fmla="*/ 579628 h 1357062"/>
              <a:gd name="connsiteX0" fmla="*/ 9475 w 840376"/>
              <a:gd name="connsiteY0" fmla="*/ 579628 h 1357017"/>
              <a:gd name="connsiteX1" fmla="*/ 68141 w 840376"/>
              <a:gd name="connsiteY1" fmla="*/ 448646 h 1357017"/>
              <a:gd name="connsiteX2" fmla="*/ 160918 w 840376"/>
              <a:gd name="connsiteY2" fmla="*/ 150520 h 1357017"/>
              <a:gd name="connsiteX3" fmla="*/ 424856 w 840376"/>
              <a:gd name="connsiteY3" fmla="*/ 98 h 1357017"/>
              <a:gd name="connsiteX4" fmla="*/ 720201 w 840376"/>
              <a:gd name="connsiteY4" fmla="*/ 170190 h 1357017"/>
              <a:gd name="connsiteX5" fmla="*/ 840342 w 840376"/>
              <a:gd name="connsiteY5" fmla="*/ 865377 h 1357017"/>
              <a:gd name="connsiteX6" fmla="*/ 710765 w 840376"/>
              <a:gd name="connsiteY6" fmla="*/ 1204262 h 1357017"/>
              <a:gd name="connsiteX7" fmla="*/ 380221 w 840376"/>
              <a:gd name="connsiteY7" fmla="*/ 1356127 h 1357017"/>
              <a:gd name="connsiteX8" fmla="*/ 177395 w 840376"/>
              <a:gd name="connsiteY8" fmla="*/ 1140900 h 1357017"/>
              <a:gd name="connsiteX9" fmla="*/ 94438 w 840376"/>
              <a:gd name="connsiteY9" fmla="*/ 563024 h 1357017"/>
              <a:gd name="connsiteX10" fmla="*/ 9475 w 840376"/>
              <a:gd name="connsiteY10" fmla="*/ 579628 h 1357017"/>
              <a:gd name="connsiteX0" fmla="*/ 9475 w 840376"/>
              <a:gd name="connsiteY0" fmla="*/ 579625 h 1357014"/>
              <a:gd name="connsiteX1" fmla="*/ 68141 w 840376"/>
              <a:gd name="connsiteY1" fmla="*/ 448643 h 1357014"/>
              <a:gd name="connsiteX2" fmla="*/ 160918 w 840376"/>
              <a:gd name="connsiteY2" fmla="*/ 150517 h 1357014"/>
              <a:gd name="connsiteX3" fmla="*/ 424856 w 840376"/>
              <a:gd name="connsiteY3" fmla="*/ 95 h 1357014"/>
              <a:gd name="connsiteX4" fmla="*/ 720201 w 840376"/>
              <a:gd name="connsiteY4" fmla="*/ 170187 h 1357014"/>
              <a:gd name="connsiteX5" fmla="*/ 840342 w 840376"/>
              <a:gd name="connsiteY5" fmla="*/ 865374 h 1357014"/>
              <a:gd name="connsiteX6" fmla="*/ 710765 w 840376"/>
              <a:gd name="connsiteY6" fmla="*/ 1204259 h 1357014"/>
              <a:gd name="connsiteX7" fmla="*/ 380221 w 840376"/>
              <a:gd name="connsiteY7" fmla="*/ 1356124 h 1357014"/>
              <a:gd name="connsiteX8" fmla="*/ 177395 w 840376"/>
              <a:gd name="connsiteY8" fmla="*/ 1140897 h 1357014"/>
              <a:gd name="connsiteX9" fmla="*/ 94438 w 840376"/>
              <a:gd name="connsiteY9" fmla="*/ 563021 h 1357014"/>
              <a:gd name="connsiteX10" fmla="*/ 9475 w 840376"/>
              <a:gd name="connsiteY10" fmla="*/ 579625 h 1357014"/>
              <a:gd name="connsiteX0" fmla="*/ 9665 w 840566"/>
              <a:gd name="connsiteY0" fmla="*/ 579625 h 1357014"/>
              <a:gd name="connsiteX1" fmla="*/ 66604 w 840566"/>
              <a:gd name="connsiteY1" fmla="*/ 430137 h 1357014"/>
              <a:gd name="connsiteX2" fmla="*/ 161108 w 840566"/>
              <a:gd name="connsiteY2" fmla="*/ 150517 h 1357014"/>
              <a:gd name="connsiteX3" fmla="*/ 425046 w 840566"/>
              <a:gd name="connsiteY3" fmla="*/ 95 h 1357014"/>
              <a:gd name="connsiteX4" fmla="*/ 720391 w 840566"/>
              <a:gd name="connsiteY4" fmla="*/ 170187 h 1357014"/>
              <a:gd name="connsiteX5" fmla="*/ 840532 w 840566"/>
              <a:gd name="connsiteY5" fmla="*/ 865374 h 1357014"/>
              <a:gd name="connsiteX6" fmla="*/ 710955 w 840566"/>
              <a:gd name="connsiteY6" fmla="*/ 1204259 h 1357014"/>
              <a:gd name="connsiteX7" fmla="*/ 380411 w 840566"/>
              <a:gd name="connsiteY7" fmla="*/ 1356124 h 1357014"/>
              <a:gd name="connsiteX8" fmla="*/ 177585 w 840566"/>
              <a:gd name="connsiteY8" fmla="*/ 1140897 h 1357014"/>
              <a:gd name="connsiteX9" fmla="*/ 94628 w 840566"/>
              <a:gd name="connsiteY9" fmla="*/ 563021 h 1357014"/>
              <a:gd name="connsiteX10" fmla="*/ 9665 w 840566"/>
              <a:gd name="connsiteY10" fmla="*/ 579625 h 1357014"/>
              <a:gd name="connsiteX0" fmla="*/ 9665 w 840611"/>
              <a:gd name="connsiteY0" fmla="*/ 579798 h 1357187"/>
              <a:gd name="connsiteX1" fmla="*/ 66604 w 840611"/>
              <a:gd name="connsiteY1" fmla="*/ 430310 h 1357187"/>
              <a:gd name="connsiteX2" fmla="*/ 161108 w 840611"/>
              <a:gd name="connsiteY2" fmla="*/ 150690 h 1357187"/>
              <a:gd name="connsiteX3" fmla="*/ 425046 w 840611"/>
              <a:gd name="connsiteY3" fmla="*/ 268 h 1357187"/>
              <a:gd name="connsiteX4" fmla="*/ 697895 w 840611"/>
              <a:gd name="connsiteY4" fmla="*/ 142131 h 1357187"/>
              <a:gd name="connsiteX5" fmla="*/ 840532 w 840611"/>
              <a:gd name="connsiteY5" fmla="*/ 865547 h 1357187"/>
              <a:gd name="connsiteX6" fmla="*/ 710955 w 840611"/>
              <a:gd name="connsiteY6" fmla="*/ 1204432 h 1357187"/>
              <a:gd name="connsiteX7" fmla="*/ 380411 w 840611"/>
              <a:gd name="connsiteY7" fmla="*/ 1356297 h 1357187"/>
              <a:gd name="connsiteX8" fmla="*/ 177585 w 840611"/>
              <a:gd name="connsiteY8" fmla="*/ 1141070 h 1357187"/>
              <a:gd name="connsiteX9" fmla="*/ 94628 w 840611"/>
              <a:gd name="connsiteY9" fmla="*/ 563194 h 1357187"/>
              <a:gd name="connsiteX10" fmla="*/ 9665 w 840611"/>
              <a:gd name="connsiteY10" fmla="*/ 579798 h 1357187"/>
              <a:gd name="connsiteX0" fmla="*/ 9665 w 808266"/>
              <a:gd name="connsiteY0" fmla="*/ 579838 h 1357257"/>
              <a:gd name="connsiteX1" fmla="*/ 66604 w 808266"/>
              <a:gd name="connsiteY1" fmla="*/ 430350 h 1357257"/>
              <a:gd name="connsiteX2" fmla="*/ 161108 w 808266"/>
              <a:gd name="connsiteY2" fmla="*/ 150730 h 1357257"/>
              <a:gd name="connsiteX3" fmla="*/ 425046 w 808266"/>
              <a:gd name="connsiteY3" fmla="*/ 308 h 1357257"/>
              <a:gd name="connsiteX4" fmla="*/ 697895 w 808266"/>
              <a:gd name="connsiteY4" fmla="*/ 142171 h 1357257"/>
              <a:gd name="connsiteX5" fmla="*/ 808150 w 808266"/>
              <a:gd name="connsiteY5" fmla="*/ 874405 h 1357257"/>
              <a:gd name="connsiteX6" fmla="*/ 710955 w 808266"/>
              <a:gd name="connsiteY6" fmla="*/ 1204472 h 1357257"/>
              <a:gd name="connsiteX7" fmla="*/ 380411 w 808266"/>
              <a:gd name="connsiteY7" fmla="*/ 1356337 h 1357257"/>
              <a:gd name="connsiteX8" fmla="*/ 177585 w 808266"/>
              <a:gd name="connsiteY8" fmla="*/ 1141110 h 1357257"/>
              <a:gd name="connsiteX9" fmla="*/ 94628 w 808266"/>
              <a:gd name="connsiteY9" fmla="*/ 563234 h 1357257"/>
              <a:gd name="connsiteX10" fmla="*/ 9665 w 808266"/>
              <a:gd name="connsiteY10" fmla="*/ 579838 h 1357257"/>
              <a:gd name="connsiteX0" fmla="*/ 9665 w 808159"/>
              <a:gd name="connsiteY0" fmla="*/ 579838 h 1357293"/>
              <a:gd name="connsiteX1" fmla="*/ 66604 w 808159"/>
              <a:gd name="connsiteY1" fmla="*/ 430350 h 1357293"/>
              <a:gd name="connsiteX2" fmla="*/ 161108 w 808159"/>
              <a:gd name="connsiteY2" fmla="*/ 150730 h 1357293"/>
              <a:gd name="connsiteX3" fmla="*/ 425046 w 808159"/>
              <a:gd name="connsiteY3" fmla="*/ 308 h 1357293"/>
              <a:gd name="connsiteX4" fmla="*/ 697895 w 808159"/>
              <a:gd name="connsiteY4" fmla="*/ 142171 h 1357293"/>
              <a:gd name="connsiteX5" fmla="*/ 808150 w 808159"/>
              <a:gd name="connsiteY5" fmla="*/ 874405 h 1357293"/>
              <a:gd name="connsiteX6" fmla="*/ 693344 w 808159"/>
              <a:gd name="connsiteY6" fmla="*/ 1205450 h 1357293"/>
              <a:gd name="connsiteX7" fmla="*/ 380411 w 808159"/>
              <a:gd name="connsiteY7" fmla="*/ 1356337 h 1357293"/>
              <a:gd name="connsiteX8" fmla="*/ 177585 w 808159"/>
              <a:gd name="connsiteY8" fmla="*/ 1141110 h 1357293"/>
              <a:gd name="connsiteX9" fmla="*/ 94628 w 808159"/>
              <a:gd name="connsiteY9" fmla="*/ 563234 h 1357293"/>
              <a:gd name="connsiteX10" fmla="*/ 9665 w 808159"/>
              <a:gd name="connsiteY10" fmla="*/ 579838 h 1357293"/>
              <a:gd name="connsiteX0" fmla="*/ 9665 w 808159"/>
              <a:gd name="connsiteY0" fmla="*/ 579838 h 1330744"/>
              <a:gd name="connsiteX1" fmla="*/ 66604 w 808159"/>
              <a:gd name="connsiteY1" fmla="*/ 430350 h 1330744"/>
              <a:gd name="connsiteX2" fmla="*/ 161108 w 808159"/>
              <a:gd name="connsiteY2" fmla="*/ 150730 h 1330744"/>
              <a:gd name="connsiteX3" fmla="*/ 425046 w 808159"/>
              <a:gd name="connsiteY3" fmla="*/ 308 h 1330744"/>
              <a:gd name="connsiteX4" fmla="*/ 697895 w 808159"/>
              <a:gd name="connsiteY4" fmla="*/ 142171 h 1330744"/>
              <a:gd name="connsiteX5" fmla="*/ 808150 w 808159"/>
              <a:gd name="connsiteY5" fmla="*/ 874405 h 1330744"/>
              <a:gd name="connsiteX6" fmla="*/ 693344 w 808159"/>
              <a:gd name="connsiteY6" fmla="*/ 1205450 h 1330744"/>
              <a:gd name="connsiteX7" fmla="*/ 366891 w 808159"/>
              <a:gd name="connsiteY7" fmla="*/ 1329481 h 1330744"/>
              <a:gd name="connsiteX8" fmla="*/ 177585 w 808159"/>
              <a:gd name="connsiteY8" fmla="*/ 1141110 h 1330744"/>
              <a:gd name="connsiteX9" fmla="*/ 94628 w 808159"/>
              <a:gd name="connsiteY9" fmla="*/ 563234 h 1330744"/>
              <a:gd name="connsiteX10" fmla="*/ 9665 w 808159"/>
              <a:gd name="connsiteY10" fmla="*/ 579838 h 1330744"/>
              <a:gd name="connsiteX0" fmla="*/ 9665 w 808228"/>
              <a:gd name="connsiteY0" fmla="*/ 579772 h 1330678"/>
              <a:gd name="connsiteX1" fmla="*/ 66604 w 808228"/>
              <a:gd name="connsiteY1" fmla="*/ 430284 h 1330678"/>
              <a:gd name="connsiteX2" fmla="*/ 161108 w 808228"/>
              <a:gd name="connsiteY2" fmla="*/ 150664 h 1330678"/>
              <a:gd name="connsiteX3" fmla="*/ 425046 w 808228"/>
              <a:gd name="connsiteY3" fmla="*/ 242 h 1330678"/>
              <a:gd name="connsiteX4" fmla="*/ 680284 w 808228"/>
              <a:gd name="connsiteY4" fmla="*/ 143084 h 1330678"/>
              <a:gd name="connsiteX5" fmla="*/ 808150 w 808228"/>
              <a:gd name="connsiteY5" fmla="*/ 874339 h 1330678"/>
              <a:gd name="connsiteX6" fmla="*/ 693344 w 808228"/>
              <a:gd name="connsiteY6" fmla="*/ 1205384 h 1330678"/>
              <a:gd name="connsiteX7" fmla="*/ 366891 w 808228"/>
              <a:gd name="connsiteY7" fmla="*/ 1329415 h 1330678"/>
              <a:gd name="connsiteX8" fmla="*/ 177585 w 808228"/>
              <a:gd name="connsiteY8" fmla="*/ 1141044 h 1330678"/>
              <a:gd name="connsiteX9" fmla="*/ 94628 w 808228"/>
              <a:gd name="connsiteY9" fmla="*/ 563168 h 1330678"/>
              <a:gd name="connsiteX10" fmla="*/ 9665 w 808228"/>
              <a:gd name="connsiteY10" fmla="*/ 579772 h 1330678"/>
              <a:gd name="connsiteX0" fmla="*/ 11494 w 796231"/>
              <a:gd name="connsiteY0" fmla="*/ 593372 h 1330678"/>
              <a:gd name="connsiteX1" fmla="*/ 54607 w 796231"/>
              <a:gd name="connsiteY1" fmla="*/ 430284 h 1330678"/>
              <a:gd name="connsiteX2" fmla="*/ 149111 w 796231"/>
              <a:gd name="connsiteY2" fmla="*/ 150664 h 1330678"/>
              <a:gd name="connsiteX3" fmla="*/ 413049 w 796231"/>
              <a:gd name="connsiteY3" fmla="*/ 242 h 1330678"/>
              <a:gd name="connsiteX4" fmla="*/ 668287 w 796231"/>
              <a:gd name="connsiteY4" fmla="*/ 143084 h 1330678"/>
              <a:gd name="connsiteX5" fmla="*/ 796153 w 796231"/>
              <a:gd name="connsiteY5" fmla="*/ 874339 h 1330678"/>
              <a:gd name="connsiteX6" fmla="*/ 681347 w 796231"/>
              <a:gd name="connsiteY6" fmla="*/ 1205384 h 1330678"/>
              <a:gd name="connsiteX7" fmla="*/ 354894 w 796231"/>
              <a:gd name="connsiteY7" fmla="*/ 1329415 h 1330678"/>
              <a:gd name="connsiteX8" fmla="*/ 165588 w 796231"/>
              <a:gd name="connsiteY8" fmla="*/ 1141044 h 1330678"/>
              <a:gd name="connsiteX9" fmla="*/ 82631 w 796231"/>
              <a:gd name="connsiteY9" fmla="*/ 563168 h 1330678"/>
              <a:gd name="connsiteX10" fmla="*/ 11494 w 796231"/>
              <a:gd name="connsiteY10" fmla="*/ 593372 h 1330678"/>
              <a:gd name="connsiteX0" fmla="*/ 3439 w 788176"/>
              <a:gd name="connsiteY0" fmla="*/ 593372 h 1330678"/>
              <a:gd name="connsiteX1" fmla="*/ 46552 w 788176"/>
              <a:gd name="connsiteY1" fmla="*/ 430284 h 1330678"/>
              <a:gd name="connsiteX2" fmla="*/ 141056 w 788176"/>
              <a:gd name="connsiteY2" fmla="*/ 150664 h 1330678"/>
              <a:gd name="connsiteX3" fmla="*/ 404994 w 788176"/>
              <a:gd name="connsiteY3" fmla="*/ 242 h 1330678"/>
              <a:gd name="connsiteX4" fmla="*/ 660232 w 788176"/>
              <a:gd name="connsiteY4" fmla="*/ 143084 h 1330678"/>
              <a:gd name="connsiteX5" fmla="*/ 788098 w 788176"/>
              <a:gd name="connsiteY5" fmla="*/ 874339 h 1330678"/>
              <a:gd name="connsiteX6" fmla="*/ 673292 w 788176"/>
              <a:gd name="connsiteY6" fmla="*/ 1205384 h 1330678"/>
              <a:gd name="connsiteX7" fmla="*/ 346839 w 788176"/>
              <a:gd name="connsiteY7" fmla="*/ 1329415 h 1330678"/>
              <a:gd name="connsiteX8" fmla="*/ 157533 w 788176"/>
              <a:gd name="connsiteY8" fmla="*/ 1141044 h 1330678"/>
              <a:gd name="connsiteX9" fmla="*/ 74576 w 788176"/>
              <a:gd name="connsiteY9" fmla="*/ 563168 h 1330678"/>
              <a:gd name="connsiteX10" fmla="*/ 3439 w 788176"/>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74535 w 788135"/>
              <a:gd name="connsiteY9" fmla="*/ 563168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691 w 785392"/>
              <a:gd name="connsiteY0" fmla="*/ 599057 h 1330678"/>
              <a:gd name="connsiteX1" fmla="*/ 44220 w 785392"/>
              <a:gd name="connsiteY1" fmla="*/ 421479 h 1330678"/>
              <a:gd name="connsiteX2" fmla="*/ 138272 w 785392"/>
              <a:gd name="connsiteY2" fmla="*/ 150664 h 1330678"/>
              <a:gd name="connsiteX3" fmla="*/ 402210 w 785392"/>
              <a:gd name="connsiteY3" fmla="*/ 242 h 1330678"/>
              <a:gd name="connsiteX4" fmla="*/ 657448 w 785392"/>
              <a:gd name="connsiteY4" fmla="*/ 143084 h 1330678"/>
              <a:gd name="connsiteX5" fmla="*/ 785314 w 785392"/>
              <a:gd name="connsiteY5" fmla="*/ 874339 h 1330678"/>
              <a:gd name="connsiteX6" fmla="*/ 670508 w 785392"/>
              <a:gd name="connsiteY6" fmla="*/ 1205384 h 1330678"/>
              <a:gd name="connsiteX7" fmla="*/ 344055 w 785392"/>
              <a:gd name="connsiteY7" fmla="*/ 1329415 h 1330678"/>
              <a:gd name="connsiteX8" fmla="*/ 154749 w 785392"/>
              <a:gd name="connsiteY8" fmla="*/ 1141044 h 1330678"/>
              <a:gd name="connsiteX9" fmla="*/ 65848 w 785392"/>
              <a:gd name="connsiteY9" fmla="*/ 566957 h 1330678"/>
              <a:gd name="connsiteX10" fmla="*/ 3691 w 785392"/>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67586 w 787130"/>
              <a:gd name="connsiteY9" fmla="*/ 566957 h 1330678"/>
              <a:gd name="connsiteX10" fmla="*/ 5429 w 787130"/>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58183 w 787130"/>
              <a:gd name="connsiteY9" fmla="*/ 568228 h 1330678"/>
              <a:gd name="connsiteX10" fmla="*/ 5429 w 787130"/>
              <a:gd name="connsiteY10" fmla="*/ 599057 h 1330678"/>
              <a:gd name="connsiteX0" fmla="*/ 5429 w 787130"/>
              <a:gd name="connsiteY0" fmla="*/ 751347 h 1482968"/>
              <a:gd name="connsiteX1" fmla="*/ 45958 w 787130"/>
              <a:gd name="connsiteY1" fmla="*/ 573769 h 1482968"/>
              <a:gd name="connsiteX2" fmla="*/ 140010 w 787130"/>
              <a:gd name="connsiteY2" fmla="*/ 302954 h 1482968"/>
              <a:gd name="connsiteX3" fmla="*/ 403948 w 787130"/>
              <a:gd name="connsiteY3" fmla="*/ 9 h 1482968"/>
              <a:gd name="connsiteX4" fmla="*/ 659186 w 787130"/>
              <a:gd name="connsiteY4" fmla="*/ 295374 h 1482968"/>
              <a:gd name="connsiteX5" fmla="*/ 787052 w 787130"/>
              <a:gd name="connsiteY5" fmla="*/ 1026629 h 1482968"/>
              <a:gd name="connsiteX6" fmla="*/ 672246 w 787130"/>
              <a:gd name="connsiteY6" fmla="*/ 1357674 h 1482968"/>
              <a:gd name="connsiteX7" fmla="*/ 345793 w 787130"/>
              <a:gd name="connsiteY7" fmla="*/ 1481705 h 1482968"/>
              <a:gd name="connsiteX8" fmla="*/ 156487 w 787130"/>
              <a:gd name="connsiteY8" fmla="*/ 1293334 h 1482968"/>
              <a:gd name="connsiteX9" fmla="*/ 58183 w 787130"/>
              <a:gd name="connsiteY9" fmla="*/ 720518 h 1482968"/>
              <a:gd name="connsiteX10" fmla="*/ 5429 w 787130"/>
              <a:gd name="connsiteY10" fmla="*/ 751347 h 1482968"/>
              <a:gd name="connsiteX0" fmla="*/ 5429 w 787052"/>
              <a:gd name="connsiteY0" fmla="*/ 754100 h 1485721"/>
              <a:gd name="connsiteX1" fmla="*/ 45958 w 787052"/>
              <a:gd name="connsiteY1" fmla="*/ 576522 h 1485721"/>
              <a:gd name="connsiteX2" fmla="*/ 140010 w 787052"/>
              <a:gd name="connsiteY2" fmla="*/ 305707 h 1485721"/>
              <a:gd name="connsiteX3" fmla="*/ 403948 w 787052"/>
              <a:gd name="connsiteY3" fmla="*/ 2762 h 1485721"/>
              <a:gd name="connsiteX4" fmla="*/ 672102 w 787052"/>
              <a:gd name="connsiteY4" fmla="*/ 209565 h 1485721"/>
              <a:gd name="connsiteX5" fmla="*/ 787052 w 787052"/>
              <a:gd name="connsiteY5" fmla="*/ 1029382 h 1485721"/>
              <a:gd name="connsiteX6" fmla="*/ 672246 w 787052"/>
              <a:gd name="connsiteY6" fmla="*/ 1360427 h 1485721"/>
              <a:gd name="connsiteX7" fmla="*/ 345793 w 787052"/>
              <a:gd name="connsiteY7" fmla="*/ 1484458 h 1485721"/>
              <a:gd name="connsiteX8" fmla="*/ 156487 w 787052"/>
              <a:gd name="connsiteY8" fmla="*/ 1296087 h 1485721"/>
              <a:gd name="connsiteX9" fmla="*/ 58183 w 787052"/>
              <a:gd name="connsiteY9" fmla="*/ 723271 h 1485721"/>
              <a:gd name="connsiteX10" fmla="*/ 5429 w 787052"/>
              <a:gd name="connsiteY10" fmla="*/ 754100 h 1485721"/>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58183 w 787052"/>
              <a:gd name="connsiteY9" fmla="*/ 72057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782 w 785613"/>
              <a:gd name="connsiteY0" fmla="*/ 784164 h 1483020"/>
              <a:gd name="connsiteX1" fmla="*/ 44519 w 785613"/>
              <a:gd name="connsiteY1" fmla="*/ 573821 h 1483020"/>
              <a:gd name="connsiteX2" fmla="*/ 138571 w 785613"/>
              <a:gd name="connsiteY2" fmla="*/ 189844 h 1483020"/>
              <a:gd name="connsiteX3" fmla="*/ 402509 w 785613"/>
              <a:gd name="connsiteY3" fmla="*/ 61 h 1483020"/>
              <a:gd name="connsiteX4" fmla="*/ 670663 w 785613"/>
              <a:gd name="connsiteY4" fmla="*/ 206864 h 1483020"/>
              <a:gd name="connsiteX5" fmla="*/ 785613 w 785613"/>
              <a:gd name="connsiteY5" fmla="*/ 1026681 h 1483020"/>
              <a:gd name="connsiteX6" fmla="*/ 670807 w 785613"/>
              <a:gd name="connsiteY6" fmla="*/ 1357726 h 1483020"/>
              <a:gd name="connsiteX7" fmla="*/ 344354 w 785613"/>
              <a:gd name="connsiteY7" fmla="*/ 1481757 h 1483020"/>
              <a:gd name="connsiteX8" fmla="*/ 155048 w 785613"/>
              <a:gd name="connsiteY8" fmla="*/ 1293386 h 1483020"/>
              <a:gd name="connsiteX9" fmla="*/ 69660 w 785613"/>
              <a:gd name="connsiteY9" fmla="*/ 755010 h 1483020"/>
              <a:gd name="connsiteX10" fmla="*/ 5782 w 785613"/>
              <a:gd name="connsiteY10" fmla="*/ 784164 h 1483020"/>
              <a:gd name="connsiteX0" fmla="*/ 5430 w 785261"/>
              <a:gd name="connsiteY0" fmla="*/ 784162 h 1483018"/>
              <a:gd name="connsiteX1" fmla="*/ 45959 w 785261"/>
              <a:gd name="connsiteY1" fmla="*/ 546516 h 1483018"/>
              <a:gd name="connsiteX2" fmla="*/ 138219 w 785261"/>
              <a:gd name="connsiteY2" fmla="*/ 189842 h 1483018"/>
              <a:gd name="connsiteX3" fmla="*/ 402157 w 785261"/>
              <a:gd name="connsiteY3" fmla="*/ 59 h 1483018"/>
              <a:gd name="connsiteX4" fmla="*/ 670311 w 785261"/>
              <a:gd name="connsiteY4" fmla="*/ 206862 h 1483018"/>
              <a:gd name="connsiteX5" fmla="*/ 785261 w 785261"/>
              <a:gd name="connsiteY5" fmla="*/ 1026679 h 1483018"/>
              <a:gd name="connsiteX6" fmla="*/ 670455 w 785261"/>
              <a:gd name="connsiteY6" fmla="*/ 1357724 h 1483018"/>
              <a:gd name="connsiteX7" fmla="*/ 344002 w 785261"/>
              <a:gd name="connsiteY7" fmla="*/ 1481755 h 1483018"/>
              <a:gd name="connsiteX8" fmla="*/ 154696 w 785261"/>
              <a:gd name="connsiteY8" fmla="*/ 1293384 h 1483018"/>
              <a:gd name="connsiteX9" fmla="*/ 69308 w 785261"/>
              <a:gd name="connsiteY9" fmla="*/ 755008 h 1483018"/>
              <a:gd name="connsiteX10" fmla="*/ 5430 w 785261"/>
              <a:gd name="connsiteY10" fmla="*/ 784162 h 1483018"/>
              <a:gd name="connsiteX0" fmla="*/ 7552 w 778423"/>
              <a:gd name="connsiteY0" fmla="*/ 822387 h 1483018"/>
              <a:gd name="connsiteX1" fmla="*/ 39121 w 778423"/>
              <a:gd name="connsiteY1" fmla="*/ 546516 h 1483018"/>
              <a:gd name="connsiteX2" fmla="*/ 131381 w 778423"/>
              <a:gd name="connsiteY2" fmla="*/ 189842 h 1483018"/>
              <a:gd name="connsiteX3" fmla="*/ 395319 w 778423"/>
              <a:gd name="connsiteY3" fmla="*/ 59 h 1483018"/>
              <a:gd name="connsiteX4" fmla="*/ 663473 w 778423"/>
              <a:gd name="connsiteY4" fmla="*/ 206862 h 1483018"/>
              <a:gd name="connsiteX5" fmla="*/ 778423 w 778423"/>
              <a:gd name="connsiteY5" fmla="*/ 1026679 h 1483018"/>
              <a:gd name="connsiteX6" fmla="*/ 663617 w 778423"/>
              <a:gd name="connsiteY6" fmla="*/ 1357724 h 1483018"/>
              <a:gd name="connsiteX7" fmla="*/ 337164 w 778423"/>
              <a:gd name="connsiteY7" fmla="*/ 1481755 h 1483018"/>
              <a:gd name="connsiteX8" fmla="*/ 147858 w 778423"/>
              <a:gd name="connsiteY8" fmla="*/ 1293384 h 1483018"/>
              <a:gd name="connsiteX9" fmla="*/ 62470 w 778423"/>
              <a:gd name="connsiteY9" fmla="*/ 755008 h 1483018"/>
              <a:gd name="connsiteX10" fmla="*/ 7552 w 778423"/>
              <a:gd name="connsiteY10" fmla="*/ 822387 h 1483018"/>
              <a:gd name="connsiteX0" fmla="*/ 5173 w 776044"/>
              <a:gd name="connsiteY0" fmla="*/ 822387 h 1483018"/>
              <a:gd name="connsiteX1" fmla="*/ 36742 w 776044"/>
              <a:gd name="connsiteY1" fmla="*/ 546516 h 1483018"/>
              <a:gd name="connsiteX2" fmla="*/ 129002 w 776044"/>
              <a:gd name="connsiteY2" fmla="*/ 189842 h 1483018"/>
              <a:gd name="connsiteX3" fmla="*/ 392940 w 776044"/>
              <a:gd name="connsiteY3" fmla="*/ 59 h 1483018"/>
              <a:gd name="connsiteX4" fmla="*/ 661094 w 776044"/>
              <a:gd name="connsiteY4" fmla="*/ 206862 h 1483018"/>
              <a:gd name="connsiteX5" fmla="*/ 776044 w 776044"/>
              <a:gd name="connsiteY5" fmla="*/ 1026679 h 1483018"/>
              <a:gd name="connsiteX6" fmla="*/ 661238 w 776044"/>
              <a:gd name="connsiteY6" fmla="*/ 1357724 h 1483018"/>
              <a:gd name="connsiteX7" fmla="*/ 334785 w 776044"/>
              <a:gd name="connsiteY7" fmla="*/ 1481755 h 1483018"/>
              <a:gd name="connsiteX8" fmla="*/ 145479 w 776044"/>
              <a:gd name="connsiteY8" fmla="*/ 1293384 h 1483018"/>
              <a:gd name="connsiteX9" fmla="*/ 60091 w 776044"/>
              <a:gd name="connsiteY9" fmla="*/ 755008 h 1483018"/>
              <a:gd name="connsiteX10" fmla="*/ 5173 w 776044"/>
              <a:gd name="connsiteY10" fmla="*/ 822387 h 1483018"/>
              <a:gd name="connsiteX0" fmla="*/ 3111 w 773982"/>
              <a:gd name="connsiteY0" fmla="*/ 822384 h 1483015"/>
              <a:gd name="connsiteX1" fmla="*/ 43640 w 773982"/>
              <a:gd name="connsiteY1" fmla="*/ 516479 h 1483015"/>
              <a:gd name="connsiteX2" fmla="*/ 126940 w 773982"/>
              <a:gd name="connsiteY2" fmla="*/ 189839 h 1483015"/>
              <a:gd name="connsiteX3" fmla="*/ 390878 w 773982"/>
              <a:gd name="connsiteY3" fmla="*/ 56 h 1483015"/>
              <a:gd name="connsiteX4" fmla="*/ 659032 w 773982"/>
              <a:gd name="connsiteY4" fmla="*/ 206859 h 1483015"/>
              <a:gd name="connsiteX5" fmla="*/ 773982 w 773982"/>
              <a:gd name="connsiteY5" fmla="*/ 1026676 h 1483015"/>
              <a:gd name="connsiteX6" fmla="*/ 659176 w 773982"/>
              <a:gd name="connsiteY6" fmla="*/ 1357721 h 1483015"/>
              <a:gd name="connsiteX7" fmla="*/ 332723 w 773982"/>
              <a:gd name="connsiteY7" fmla="*/ 1481752 h 1483015"/>
              <a:gd name="connsiteX8" fmla="*/ 143417 w 773982"/>
              <a:gd name="connsiteY8" fmla="*/ 1293381 h 1483015"/>
              <a:gd name="connsiteX9" fmla="*/ 58029 w 773982"/>
              <a:gd name="connsiteY9" fmla="*/ 755005 h 1483015"/>
              <a:gd name="connsiteX10" fmla="*/ 3111 w 773982"/>
              <a:gd name="connsiteY10" fmla="*/ 822384 h 1483015"/>
              <a:gd name="connsiteX0" fmla="*/ 3111 w 773982"/>
              <a:gd name="connsiteY0" fmla="*/ 822399 h 1483030"/>
              <a:gd name="connsiteX1" fmla="*/ 43640 w 773982"/>
              <a:gd name="connsiteY1" fmla="*/ 516494 h 1483030"/>
              <a:gd name="connsiteX2" fmla="*/ 126940 w 773982"/>
              <a:gd name="connsiteY2" fmla="*/ 189854 h 1483030"/>
              <a:gd name="connsiteX3" fmla="*/ 390878 w 773982"/>
              <a:gd name="connsiteY3" fmla="*/ 71 h 1483030"/>
              <a:gd name="connsiteX4" fmla="*/ 659032 w 773982"/>
              <a:gd name="connsiteY4" fmla="*/ 206874 h 1483030"/>
              <a:gd name="connsiteX5" fmla="*/ 773982 w 773982"/>
              <a:gd name="connsiteY5" fmla="*/ 1026691 h 1483030"/>
              <a:gd name="connsiteX6" fmla="*/ 659176 w 773982"/>
              <a:gd name="connsiteY6" fmla="*/ 1357736 h 1483030"/>
              <a:gd name="connsiteX7" fmla="*/ 332723 w 773982"/>
              <a:gd name="connsiteY7" fmla="*/ 1481767 h 1483030"/>
              <a:gd name="connsiteX8" fmla="*/ 143417 w 773982"/>
              <a:gd name="connsiteY8" fmla="*/ 1293396 h 1483030"/>
              <a:gd name="connsiteX9" fmla="*/ 58029 w 773982"/>
              <a:gd name="connsiteY9" fmla="*/ 755020 h 1483030"/>
              <a:gd name="connsiteX10" fmla="*/ 3111 w 773982"/>
              <a:gd name="connsiteY10" fmla="*/ 822399 h 1483030"/>
              <a:gd name="connsiteX0" fmla="*/ 1158 w 772029"/>
              <a:gd name="connsiteY0" fmla="*/ 822384 h 1483015"/>
              <a:gd name="connsiteX1" fmla="*/ 66600 w 772029"/>
              <a:gd name="connsiteY1" fmla="*/ 513029 h 1483015"/>
              <a:gd name="connsiteX2" fmla="*/ 124987 w 772029"/>
              <a:gd name="connsiteY2" fmla="*/ 189839 h 1483015"/>
              <a:gd name="connsiteX3" fmla="*/ 388925 w 772029"/>
              <a:gd name="connsiteY3" fmla="*/ 56 h 1483015"/>
              <a:gd name="connsiteX4" fmla="*/ 657079 w 772029"/>
              <a:gd name="connsiteY4" fmla="*/ 206859 h 1483015"/>
              <a:gd name="connsiteX5" fmla="*/ 772029 w 772029"/>
              <a:gd name="connsiteY5" fmla="*/ 1026676 h 1483015"/>
              <a:gd name="connsiteX6" fmla="*/ 657223 w 772029"/>
              <a:gd name="connsiteY6" fmla="*/ 1357721 h 1483015"/>
              <a:gd name="connsiteX7" fmla="*/ 330770 w 772029"/>
              <a:gd name="connsiteY7" fmla="*/ 1481752 h 1483015"/>
              <a:gd name="connsiteX8" fmla="*/ 141464 w 772029"/>
              <a:gd name="connsiteY8" fmla="*/ 1293381 h 1483015"/>
              <a:gd name="connsiteX9" fmla="*/ 56076 w 772029"/>
              <a:gd name="connsiteY9" fmla="*/ 755005 h 1483015"/>
              <a:gd name="connsiteX10" fmla="*/ 1158 w 772029"/>
              <a:gd name="connsiteY10" fmla="*/ 822384 h 1483015"/>
              <a:gd name="connsiteX0" fmla="*/ 923 w 771794"/>
              <a:gd name="connsiteY0" fmla="*/ 822384 h 1483015"/>
              <a:gd name="connsiteX1" fmla="*/ 75424 w 771794"/>
              <a:gd name="connsiteY1" fmla="*/ 513030 h 1483015"/>
              <a:gd name="connsiteX2" fmla="*/ 124752 w 771794"/>
              <a:gd name="connsiteY2" fmla="*/ 189839 h 1483015"/>
              <a:gd name="connsiteX3" fmla="*/ 388690 w 771794"/>
              <a:gd name="connsiteY3" fmla="*/ 56 h 1483015"/>
              <a:gd name="connsiteX4" fmla="*/ 656844 w 771794"/>
              <a:gd name="connsiteY4" fmla="*/ 206859 h 1483015"/>
              <a:gd name="connsiteX5" fmla="*/ 771794 w 771794"/>
              <a:gd name="connsiteY5" fmla="*/ 1026676 h 1483015"/>
              <a:gd name="connsiteX6" fmla="*/ 656988 w 771794"/>
              <a:gd name="connsiteY6" fmla="*/ 1357721 h 1483015"/>
              <a:gd name="connsiteX7" fmla="*/ 330535 w 771794"/>
              <a:gd name="connsiteY7" fmla="*/ 1481752 h 1483015"/>
              <a:gd name="connsiteX8" fmla="*/ 141229 w 771794"/>
              <a:gd name="connsiteY8" fmla="*/ 1293381 h 1483015"/>
              <a:gd name="connsiteX9" fmla="*/ 55841 w 771794"/>
              <a:gd name="connsiteY9" fmla="*/ 755005 h 1483015"/>
              <a:gd name="connsiteX10" fmla="*/ 923 w 771794"/>
              <a:gd name="connsiteY10" fmla="*/ 822384 h 1483015"/>
              <a:gd name="connsiteX0" fmla="*/ 923 w 771794"/>
              <a:gd name="connsiteY0" fmla="*/ 822427 h 1483058"/>
              <a:gd name="connsiteX1" fmla="*/ 75424 w 771794"/>
              <a:gd name="connsiteY1" fmla="*/ 513073 h 1483058"/>
              <a:gd name="connsiteX2" fmla="*/ 124752 w 771794"/>
              <a:gd name="connsiteY2" fmla="*/ 220941 h 1483058"/>
              <a:gd name="connsiteX3" fmla="*/ 388690 w 771794"/>
              <a:gd name="connsiteY3" fmla="*/ 99 h 1483058"/>
              <a:gd name="connsiteX4" fmla="*/ 656844 w 771794"/>
              <a:gd name="connsiteY4" fmla="*/ 206902 h 1483058"/>
              <a:gd name="connsiteX5" fmla="*/ 771794 w 771794"/>
              <a:gd name="connsiteY5" fmla="*/ 1026719 h 1483058"/>
              <a:gd name="connsiteX6" fmla="*/ 656988 w 771794"/>
              <a:gd name="connsiteY6" fmla="*/ 1357764 h 1483058"/>
              <a:gd name="connsiteX7" fmla="*/ 330535 w 771794"/>
              <a:gd name="connsiteY7" fmla="*/ 1481795 h 1483058"/>
              <a:gd name="connsiteX8" fmla="*/ 141229 w 771794"/>
              <a:gd name="connsiteY8" fmla="*/ 1293424 h 1483058"/>
              <a:gd name="connsiteX9" fmla="*/ 55841 w 771794"/>
              <a:gd name="connsiteY9" fmla="*/ 755048 h 1483058"/>
              <a:gd name="connsiteX10" fmla="*/ 923 w 771794"/>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6018 w 772912"/>
              <a:gd name="connsiteY9" fmla="*/ 744695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8283 w 772912"/>
              <a:gd name="connsiteY9" fmla="*/ 758499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041 w 772912"/>
              <a:gd name="connsiteY0" fmla="*/ 822427 h 1483058"/>
              <a:gd name="connsiteX1" fmla="*/ 76542 w 772912"/>
              <a:gd name="connsiteY1" fmla="*/ 561386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4 h 1483058"/>
              <a:gd name="connsiteX9" fmla="*/ 73509 w 773608"/>
              <a:gd name="connsiteY9" fmla="*/ 751597 h 1483058"/>
              <a:gd name="connsiteX10" fmla="*/ 2737 w 773608"/>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5 h 1483058"/>
              <a:gd name="connsiteX9" fmla="*/ 73509 w 773608"/>
              <a:gd name="connsiteY9" fmla="*/ 751597 h 1483058"/>
              <a:gd name="connsiteX10" fmla="*/ 2737 w 773608"/>
              <a:gd name="connsiteY10" fmla="*/ 822427 h 1483058"/>
              <a:gd name="connsiteX0" fmla="*/ 2737 w 773608"/>
              <a:gd name="connsiteY0" fmla="*/ 784686 h 1445317"/>
              <a:gd name="connsiteX1" fmla="*/ 70444 w 773608"/>
              <a:gd name="connsiteY1" fmla="*/ 537449 h 1445317"/>
              <a:gd name="connsiteX2" fmla="*/ 126566 w 773608"/>
              <a:gd name="connsiteY2" fmla="*/ 183200 h 1445317"/>
              <a:gd name="connsiteX3" fmla="*/ 388239 w 773608"/>
              <a:gd name="connsiteY3" fmla="*/ 318 h 1445317"/>
              <a:gd name="connsiteX4" fmla="*/ 658658 w 773608"/>
              <a:gd name="connsiteY4" fmla="*/ 169161 h 1445317"/>
              <a:gd name="connsiteX5" fmla="*/ 773608 w 773608"/>
              <a:gd name="connsiteY5" fmla="*/ 988978 h 1445317"/>
              <a:gd name="connsiteX6" fmla="*/ 658802 w 773608"/>
              <a:gd name="connsiteY6" fmla="*/ 1320023 h 1445317"/>
              <a:gd name="connsiteX7" fmla="*/ 332349 w 773608"/>
              <a:gd name="connsiteY7" fmla="*/ 1444054 h 1445317"/>
              <a:gd name="connsiteX8" fmla="*/ 143043 w 773608"/>
              <a:gd name="connsiteY8" fmla="*/ 1255684 h 1445317"/>
              <a:gd name="connsiteX9" fmla="*/ 73509 w 773608"/>
              <a:gd name="connsiteY9" fmla="*/ 713856 h 1445317"/>
              <a:gd name="connsiteX10" fmla="*/ 2737 w 773608"/>
              <a:gd name="connsiteY10" fmla="*/ 784686 h 1445317"/>
              <a:gd name="connsiteX0" fmla="*/ 2737 w 773608"/>
              <a:gd name="connsiteY0" fmla="*/ 786943 h 1447574"/>
              <a:gd name="connsiteX1" fmla="*/ 70444 w 773608"/>
              <a:gd name="connsiteY1" fmla="*/ 539706 h 1447574"/>
              <a:gd name="connsiteX2" fmla="*/ 137890 w 773608"/>
              <a:gd name="connsiteY2" fmla="*/ 233770 h 1447574"/>
              <a:gd name="connsiteX3" fmla="*/ 388239 w 773608"/>
              <a:gd name="connsiteY3" fmla="*/ 2575 h 1447574"/>
              <a:gd name="connsiteX4" fmla="*/ 658658 w 773608"/>
              <a:gd name="connsiteY4" fmla="*/ 171418 h 1447574"/>
              <a:gd name="connsiteX5" fmla="*/ 773608 w 773608"/>
              <a:gd name="connsiteY5" fmla="*/ 991235 h 1447574"/>
              <a:gd name="connsiteX6" fmla="*/ 658802 w 773608"/>
              <a:gd name="connsiteY6" fmla="*/ 1322280 h 1447574"/>
              <a:gd name="connsiteX7" fmla="*/ 332349 w 773608"/>
              <a:gd name="connsiteY7" fmla="*/ 1446311 h 1447574"/>
              <a:gd name="connsiteX8" fmla="*/ 143043 w 773608"/>
              <a:gd name="connsiteY8" fmla="*/ 1257941 h 1447574"/>
              <a:gd name="connsiteX9" fmla="*/ 73509 w 773608"/>
              <a:gd name="connsiteY9" fmla="*/ 716113 h 1447574"/>
              <a:gd name="connsiteX10" fmla="*/ 2737 w 773608"/>
              <a:gd name="connsiteY10" fmla="*/ 786943 h 1447574"/>
              <a:gd name="connsiteX0" fmla="*/ 4243 w 775114"/>
              <a:gd name="connsiteY0" fmla="*/ 786943 h 1447574"/>
              <a:gd name="connsiteX1" fmla="*/ 62891 w 775114"/>
              <a:gd name="connsiteY1" fmla="*/ 522452 h 1447574"/>
              <a:gd name="connsiteX2" fmla="*/ 139396 w 775114"/>
              <a:gd name="connsiteY2" fmla="*/ 233770 h 1447574"/>
              <a:gd name="connsiteX3" fmla="*/ 389745 w 775114"/>
              <a:gd name="connsiteY3" fmla="*/ 2575 h 1447574"/>
              <a:gd name="connsiteX4" fmla="*/ 660164 w 775114"/>
              <a:gd name="connsiteY4" fmla="*/ 171418 h 1447574"/>
              <a:gd name="connsiteX5" fmla="*/ 775114 w 775114"/>
              <a:gd name="connsiteY5" fmla="*/ 991235 h 1447574"/>
              <a:gd name="connsiteX6" fmla="*/ 660308 w 775114"/>
              <a:gd name="connsiteY6" fmla="*/ 1322280 h 1447574"/>
              <a:gd name="connsiteX7" fmla="*/ 333855 w 775114"/>
              <a:gd name="connsiteY7" fmla="*/ 1446311 h 1447574"/>
              <a:gd name="connsiteX8" fmla="*/ 144549 w 775114"/>
              <a:gd name="connsiteY8" fmla="*/ 1257941 h 1447574"/>
              <a:gd name="connsiteX9" fmla="*/ 75015 w 775114"/>
              <a:gd name="connsiteY9" fmla="*/ 716113 h 1447574"/>
              <a:gd name="connsiteX10" fmla="*/ 4243 w 775114"/>
              <a:gd name="connsiteY10" fmla="*/ 786943 h 1447574"/>
              <a:gd name="connsiteX0" fmla="*/ 9050 w 779921"/>
              <a:gd name="connsiteY0" fmla="*/ 786943 h 1447574"/>
              <a:gd name="connsiteX1" fmla="*/ 51844 w 779921"/>
              <a:gd name="connsiteY1" fmla="*/ 522452 h 1447574"/>
              <a:gd name="connsiteX2" fmla="*/ 144203 w 779921"/>
              <a:gd name="connsiteY2" fmla="*/ 233770 h 1447574"/>
              <a:gd name="connsiteX3" fmla="*/ 394552 w 779921"/>
              <a:gd name="connsiteY3" fmla="*/ 2575 h 1447574"/>
              <a:gd name="connsiteX4" fmla="*/ 664971 w 779921"/>
              <a:gd name="connsiteY4" fmla="*/ 171418 h 1447574"/>
              <a:gd name="connsiteX5" fmla="*/ 779921 w 779921"/>
              <a:gd name="connsiteY5" fmla="*/ 991235 h 1447574"/>
              <a:gd name="connsiteX6" fmla="*/ 665115 w 779921"/>
              <a:gd name="connsiteY6" fmla="*/ 1322280 h 1447574"/>
              <a:gd name="connsiteX7" fmla="*/ 338662 w 779921"/>
              <a:gd name="connsiteY7" fmla="*/ 1446311 h 1447574"/>
              <a:gd name="connsiteX8" fmla="*/ 149356 w 779921"/>
              <a:gd name="connsiteY8" fmla="*/ 1257941 h 1447574"/>
              <a:gd name="connsiteX9" fmla="*/ 79822 w 779921"/>
              <a:gd name="connsiteY9" fmla="*/ 716113 h 1447574"/>
              <a:gd name="connsiteX10" fmla="*/ 9050 w 779921"/>
              <a:gd name="connsiteY10" fmla="*/ 786943 h 1447574"/>
              <a:gd name="connsiteX0" fmla="*/ 2472 w 773343"/>
              <a:gd name="connsiteY0" fmla="*/ 786943 h 1447574"/>
              <a:gd name="connsiteX1" fmla="*/ 72444 w 773343"/>
              <a:gd name="connsiteY1" fmla="*/ 525904 h 1447574"/>
              <a:gd name="connsiteX2" fmla="*/ 137625 w 773343"/>
              <a:gd name="connsiteY2" fmla="*/ 233770 h 1447574"/>
              <a:gd name="connsiteX3" fmla="*/ 387974 w 773343"/>
              <a:gd name="connsiteY3" fmla="*/ 2575 h 1447574"/>
              <a:gd name="connsiteX4" fmla="*/ 658393 w 773343"/>
              <a:gd name="connsiteY4" fmla="*/ 171418 h 1447574"/>
              <a:gd name="connsiteX5" fmla="*/ 773343 w 773343"/>
              <a:gd name="connsiteY5" fmla="*/ 991235 h 1447574"/>
              <a:gd name="connsiteX6" fmla="*/ 658537 w 773343"/>
              <a:gd name="connsiteY6" fmla="*/ 1322280 h 1447574"/>
              <a:gd name="connsiteX7" fmla="*/ 332084 w 773343"/>
              <a:gd name="connsiteY7" fmla="*/ 1446311 h 1447574"/>
              <a:gd name="connsiteX8" fmla="*/ 142778 w 773343"/>
              <a:gd name="connsiteY8" fmla="*/ 1257941 h 1447574"/>
              <a:gd name="connsiteX9" fmla="*/ 73244 w 773343"/>
              <a:gd name="connsiteY9" fmla="*/ 716113 h 1447574"/>
              <a:gd name="connsiteX10" fmla="*/ 2472 w 773343"/>
              <a:gd name="connsiteY10" fmla="*/ 786943 h 1447574"/>
              <a:gd name="connsiteX0" fmla="*/ 1502 w 772373"/>
              <a:gd name="connsiteY0" fmla="*/ 786943 h 1447574"/>
              <a:gd name="connsiteX1" fmla="*/ 71474 w 772373"/>
              <a:gd name="connsiteY1" fmla="*/ 525904 h 1447574"/>
              <a:gd name="connsiteX2" fmla="*/ 136655 w 772373"/>
              <a:gd name="connsiteY2" fmla="*/ 233770 h 1447574"/>
              <a:gd name="connsiteX3" fmla="*/ 387004 w 772373"/>
              <a:gd name="connsiteY3" fmla="*/ 2575 h 1447574"/>
              <a:gd name="connsiteX4" fmla="*/ 657423 w 772373"/>
              <a:gd name="connsiteY4" fmla="*/ 171418 h 1447574"/>
              <a:gd name="connsiteX5" fmla="*/ 772373 w 772373"/>
              <a:gd name="connsiteY5" fmla="*/ 991235 h 1447574"/>
              <a:gd name="connsiteX6" fmla="*/ 657567 w 772373"/>
              <a:gd name="connsiteY6" fmla="*/ 1322280 h 1447574"/>
              <a:gd name="connsiteX7" fmla="*/ 331114 w 772373"/>
              <a:gd name="connsiteY7" fmla="*/ 1446311 h 1447574"/>
              <a:gd name="connsiteX8" fmla="*/ 141808 w 772373"/>
              <a:gd name="connsiteY8" fmla="*/ 1257941 h 1447574"/>
              <a:gd name="connsiteX9" fmla="*/ 72274 w 772373"/>
              <a:gd name="connsiteY9" fmla="*/ 716113 h 1447574"/>
              <a:gd name="connsiteX10" fmla="*/ 1502 w 772373"/>
              <a:gd name="connsiteY10" fmla="*/ 786943 h 1447574"/>
              <a:gd name="connsiteX0" fmla="*/ 1931 w 772802"/>
              <a:gd name="connsiteY0" fmla="*/ 786943 h 1447574"/>
              <a:gd name="connsiteX1" fmla="*/ 65109 w 772802"/>
              <a:gd name="connsiteY1" fmla="*/ 532806 h 1447574"/>
              <a:gd name="connsiteX2" fmla="*/ 137084 w 772802"/>
              <a:gd name="connsiteY2" fmla="*/ 233770 h 1447574"/>
              <a:gd name="connsiteX3" fmla="*/ 387433 w 772802"/>
              <a:gd name="connsiteY3" fmla="*/ 2575 h 1447574"/>
              <a:gd name="connsiteX4" fmla="*/ 657852 w 772802"/>
              <a:gd name="connsiteY4" fmla="*/ 171418 h 1447574"/>
              <a:gd name="connsiteX5" fmla="*/ 772802 w 772802"/>
              <a:gd name="connsiteY5" fmla="*/ 991235 h 1447574"/>
              <a:gd name="connsiteX6" fmla="*/ 657996 w 772802"/>
              <a:gd name="connsiteY6" fmla="*/ 1322280 h 1447574"/>
              <a:gd name="connsiteX7" fmla="*/ 331543 w 772802"/>
              <a:gd name="connsiteY7" fmla="*/ 1446311 h 1447574"/>
              <a:gd name="connsiteX8" fmla="*/ 142237 w 772802"/>
              <a:gd name="connsiteY8" fmla="*/ 1257941 h 1447574"/>
              <a:gd name="connsiteX9" fmla="*/ 72703 w 772802"/>
              <a:gd name="connsiteY9" fmla="*/ 716113 h 1447574"/>
              <a:gd name="connsiteX10" fmla="*/ 1931 w 772802"/>
              <a:gd name="connsiteY10" fmla="*/ 786943 h 144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802" h="1447574">
                <a:moveTo>
                  <a:pt x="1931" y="786943"/>
                </a:moveTo>
                <a:cubicBezTo>
                  <a:pt x="-5304" y="793031"/>
                  <a:pt x="6108" y="637170"/>
                  <a:pt x="65109" y="532806"/>
                </a:cubicBezTo>
                <a:cubicBezTo>
                  <a:pt x="95020" y="452841"/>
                  <a:pt x="83363" y="322142"/>
                  <a:pt x="137084" y="233770"/>
                </a:cubicBezTo>
                <a:cubicBezTo>
                  <a:pt x="190805" y="145398"/>
                  <a:pt x="300638" y="12967"/>
                  <a:pt x="387433" y="2575"/>
                </a:cubicBezTo>
                <a:cubicBezTo>
                  <a:pt x="474228" y="-7817"/>
                  <a:pt x="593624" y="6641"/>
                  <a:pt x="657852" y="171418"/>
                </a:cubicBezTo>
                <a:cubicBezTo>
                  <a:pt x="722080" y="336195"/>
                  <a:pt x="772778" y="799425"/>
                  <a:pt x="772802" y="991235"/>
                </a:cubicBezTo>
                <a:cubicBezTo>
                  <a:pt x="772826" y="1183045"/>
                  <a:pt x="731539" y="1246434"/>
                  <a:pt x="657996" y="1322280"/>
                </a:cubicBezTo>
                <a:cubicBezTo>
                  <a:pt x="584453" y="1398126"/>
                  <a:pt x="417503" y="1457034"/>
                  <a:pt x="331543" y="1446311"/>
                </a:cubicBezTo>
                <a:cubicBezTo>
                  <a:pt x="245583" y="1435588"/>
                  <a:pt x="162488" y="1364071"/>
                  <a:pt x="142237" y="1257941"/>
                </a:cubicBezTo>
                <a:cubicBezTo>
                  <a:pt x="70105" y="1028184"/>
                  <a:pt x="105499" y="806115"/>
                  <a:pt x="72703" y="716113"/>
                </a:cubicBezTo>
                <a:cubicBezTo>
                  <a:pt x="35569" y="690454"/>
                  <a:pt x="12746" y="754000"/>
                  <a:pt x="1931" y="786943"/>
                </a:cubicBezTo>
                <a:close/>
              </a:path>
            </a:pathLst>
          </a:custGeom>
          <a:noFill/>
          <a:ln w="19050" cap="flat">
            <a:solidFill>
              <a:schemeClr val="tx1"/>
            </a:solidFill>
            <a:prstDash val="solid"/>
            <a:miter/>
          </a:ln>
        </p:spPr>
        <p:txBody>
          <a:bodyPr rtlCol="0" anchor="ctr"/>
          <a:lstStyle/>
          <a:p>
            <a:endParaRPr lang="en-US">
              <a:ln>
                <a:solidFill>
                  <a:srgbClr val="000000"/>
                </a:solidFill>
              </a:ln>
              <a:solidFill>
                <a:srgbClr val="000000"/>
              </a:solidFill>
            </a:endParaRPr>
          </a:p>
        </p:txBody>
      </p:sp>
      <p:pic>
        <p:nvPicPr>
          <p:cNvPr id="4" name="Picture 4" descr="Diagram&#10;&#10;Description automatically generated">
            <a:extLst>
              <a:ext uri="{FF2B5EF4-FFF2-40B4-BE49-F238E27FC236}">
                <a16:creationId xmlns:a16="http://schemas.microsoft.com/office/drawing/2014/main" id="{132A0F92-698E-2BF2-6E4A-3C2BD57590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96399" y="1934409"/>
            <a:ext cx="4903863" cy="2917798"/>
          </a:xfrm>
          <a:prstGeom prst="rect">
            <a:avLst/>
          </a:prstGeom>
        </p:spPr>
      </p:pic>
      <p:sp>
        <p:nvSpPr>
          <p:cNvPr id="5" name="TextBox 4">
            <a:extLst>
              <a:ext uri="{FF2B5EF4-FFF2-40B4-BE49-F238E27FC236}">
                <a16:creationId xmlns:a16="http://schemas.microsoft.com/office/drawing/2014/main" id="{357907B8-B909-45C3-C7A7-5B4EC8362F78}"/>
              </a:ext>
            </a:extLst>
          </p:cNvPr>
          <p:cNvSpPr txBox="1"/>
          <p:nvPr/>
        </p:nvSpPr>
        <p:spPr>
          <a:xfrm>
            <a:off x="9775798" y="4652152"/>
            <a:ext cx="1424464" cy="338554"/>
          </a:xfrm>
          <a:prstGeom prst="rect">
            <a:avLst/>
          </a:prstGeom>
          <a:solidFill>
            <a:srgbClr val="000000"/>
          </a:solidFill>
        </p:spPr>
        <p:txBody>
          <a:bodyPr wrap="square" lIns="91440" tIns="45720" rIns="91440" bIns="45720" anchor="t">
            <a:spAutoFit/>
          </a:bodyPr>
          <a:lstStyle/>
          <a:p>
            <a:pPr algn="r">
              <a:spcAft>
                <a:spcPts val="600"/>
              </a:spcAft>
            </a:pPr>
            <a:r>
              <a:rPr lang="en-US" sz="800">
                <a:solidFill>
                  <a:srgbClr val="FFFFFF"/>
                </a:solidFill>
                <a:latin typeface="Calibri"/>
                <a:cs typeface="Calibri"/>
                <a:hlinkClick r:id="rId3">
                  <a:extLst>
                    <a:ext uri="{A12FA001-AC4F-418D-AE19-62706E023703}">
                      <ahyp:hlinkClr xmlns:ahyp="http://schemas.microsoft.com/office/drawing/2018/hyperlinkcolor" val="tx"/>
                    </a:ext>
                  </a:extLst>
                </a:hlinkClick>
              </a:rPr>
              <a:t>This Photo</a:t>
            </a:r>
            <a:r>
              <a:rPr lang="en-US" sz="800">
                <a:solidFill>
                  <a:srgbClr val="FFFFFF"/>
                </a:solidFill>
                <a:latin typeface="Calibri"/>
                <a:cs typeface="Calibri"/>
              </a:rPr>
              <a:t> by </a:t>
            </a:r>
            <a:r>
              <a:rPr lang="en-US" sz="800" err="1">
                <a:solidFill>
                  <a:srgbClr val="FFFFFF"/>
                </a:solidFill>
                <a:latin typeface="Calibri"/>
                <a:cs typeface="Calibri"/>
              </a:rPr>
              <a:t>Unknwn</a:t>
            </a:r>
            <a:r>
              <a:rPr lang="en-US" sz="800">
                <a:solidFill>
                  <a:srgbClr val="FFFFFF"/>
                </a:solidFill>
                <a:latin typeface="Calibri"/>
                <a:cs typeface="Calibri"/>
              </a:rPr>
              <a:t> author is </a:t>
            </a:r>
            <a:r>
              <a:rPr lang="en-US" sz="800" err="1">
                <a:solidFill>
                  <a:srgbClr val="FFFFFF"/>
                </a:solidFill>
                <a:latin typeface="Calibri"/>
                <a:cs typeface="Calibri"/>
              </a:rPr>
              <a:t>licensedunder</a:t>
            </a:r>
            <a:r>
              <a:rPr lang="en-US" sz="800">
                <a:solidFill>
                  <a:srgbClr val="FFFFFF"/>
                </a:solidFill>
                <a:latin typeface="Calibri"/>
                <a:cs typeface="Calibri"/>
              </a:rPr>
              <a:t> </a:t>
            </a:r>
            <a:r>
              <a:rPr lang="en-US" sz="800">
                <a:solidFill>
                  <a:srgbClr val="FFFFFF"/>
                </a:solidFill>
                <a:latin typeface="Calibri"/>
                <a:cs typeface="Calibri"/>
                <a:hlinkClick r:id="rId4">
                  <a:extLst>
                    <a:ext uri="{A12FA001-AC4F-418D-AE19-62706E023703}">
                      <ahyp:hlinkClr xmlns:ahyp="http://schemas.microsoft.com/office/drawing/2018/hyperlinkcolor" val="tx"/>
                    </a:ext>
                  </a:extLst>
                </a:hlinkClick>
              </a:rPr>
              <a:t>CC BY</a:t>
            </a:r>
            <a:r>
              <a:rPr lang="en-US" sz="800">
                <a:solidFill>
                  <a:srgbClr val="FFFFFF"/>
                </a:solidFill>
                <a:latin typeface="Calibri"/>
                <a:cs typeface="Calibri"/>
              </a:rPr>
              <a:t>.</a:t>
            </a:r>
          </a:p>
        </p:txBody>
      </p:sp>
    </p:spTree>
    <p:extLst>
      <p:ext uri="{BB962C8B-B14F-4D97-AF65-F5344CB8AC3E}">
        <p14:creationId xmlns:p14="http://schemas.microsoft.com/office/powerpoint/2010/main" val="315571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3D3F92-A42A-4783-8E68-3EA4940D8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8806B02-335B-4B6E-B86F-D9FCF2E04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1732"/>
            <a:ext cx="8582787" cy="5958985"/>
          </a:xfrm>
          <a:custGeom>
            <a:avLst/>
            <a:gdLst>
              <a:gd name="connsiteX0" fmla="*/ 5536268 w 8582787"/>
              <a:gd name="connsiteY0" fmla="*/ 639 h 5951132"/>
              <a:gd name="connsiteX1" fmla="*/ 5778044 w 8582787"/>
              <a:gd name="connsiteY1" fmla="*/ 6086 h 5951132"/>
              <a:gd name="connsiteX2" fmla="*/ 8038102 w 8582787"/>
              <a:gd name="connsiteY2" fmla="*/ 1081190 h 5951132"/>
              <a:gd name="connsiteX3" fmla="*/ 6942561 w 8582787"/>
              <a:gd name="connsiteY3" fmla="*/ 4768552 h 5951132"/>
              <a:gd name="connsiteX4" fmla="*/ 7063610 w 8582787"/>
              <a:gd name="connsiteY4" fmla="*/ 5404000 h 5951132"/>
              <a:gd name="connsiteX5" fmla="*/ 5844719 w 8582787"/>
              <a:gd name="connsiteY5" fmla="*/ 5361006 h 5951132"/>
              <a:gd name="connsiteX6" fmla="*/ 3911437 w 8582787"/>
              <a:gd name="connsiteY6" fmla="*/ 5888175 h 5951132"/>
              <a:gd name="connsiteX7" fmla="*/ 529190 w 8582787"/>
              <a:gd name="connsiteY7" fmla="*/ 5577971 h 5951132"/>
              <a:gd name="connsiteX8" fmla="*/ 22956 w 8582787"/>
              <a:gd name="connsiteY8" fmla="*/ 5074657 h 5951132"/>
              <a:gd name="connsiteX9" fmla="*/ 0 w 8582787"/>
              <a:gd name="connsiteY9" fmla="*/ 5040008 h 5951132"/>
              <a:gd name="connsiteX10" fmla="*/ 0 w 8582787"/>
              <a:gd name="connsiteY10" fmla="*/ 1220901 h 5951132"/>
              <a:gd name="connsiteX11" fmla="*/ 23024 w 8582787"/>
              <a:gd name="connsiteY11" fmla="*/ 1202608 h 5951132"/>
              <a:gd name="connsiteX12" fmla="*/ 705292 w 8582787"/>
              <a:gd name="connsiteY12" fmla="*/ 821089 h 5951132"/>
              <a:gd name="connsiteX13" fmla="*/ 5536268 w 8582787"/>
              <a:gd name="connsiteY13" fmla="*/ 639 h 5951132"/>
              <a:gd name="connsiteX0" fmla="*/ 5536268 w 8582787"/>
              <a:gd name="connsiteY0" fmla="*/ 639 h 5915698"/>
              <a:gd name="connsiteX1" fmla="*/ 5778044 w 8582787"/>
              <a:gd name="connsiteY1" fmla="*/ 6086 h 5915698"/>
              <a:gd name="connsiteX2" fmla="*/ 8038102 w 8582787"/>
              <a:gd name="connsiteY2" fmla="*/ 1081190 h 5915698"/>
              <a:gd name="connsiteX3" fmla="*/ 6942561 w 8582787"/>
              <a:gd name="connsiteY3" fmla="*/ 4768552 h 5915698"/>
              <a:gd name="connsiteX4" fmla="*/ 7063610 w 8582787"/>
              <a:gd name="connsiteY4" fmla="*/ 5404000 h 5915698"/>
              <a:gd name="connsiteX5" fmla="*/ 5844719 w 8582787"/>
              <a:gd name="connsiteY5" fmla="*/ 5361006 h 5915698"/>
              <a:gd name="connsiteX6" fmla="*/ 3911437 w 8582787"/>
              <a:gd name="connsiteY6" fmla="*/ 5888175 h 5915698"/>
              <a:gd name="connsiteX7" fmla="*/ 591395 w 8582787"/>
              <a:gd name="connsiteY7" fmla="*/ 5528208 h 5915698"/>
              <a:gd name="connsiteX8" fmla="*/ 22956 w 8582787"/>
              <a:gd name="connsiteY8" fmla="*/ 5074657 h 5915698"/>
              <a:gd name="connsiteX9" fmla="*/ 0 w 8582787"/>
              <a:gd name="connsiteY9" fmla="*/ 5040008 h 5915698"/>
              <a:gd name="connsiteX10" fmla="*/ 0 w 8582787"/>
              <a:gd name="connsiteY10" fmla="*/ 1220901 h 5915698"/>
              <a:gd name="connsiteX11" fmla="*/ 23024 w 8582787"/>
              <a:gd name="connsiteY11" fmla="*/ 1202608 h 5915698"/>
              <a:gd name="connsiteX12" fmla="*/ 705292 w 8582787"/>
              <a:gd name="connsiteY12" fmla="*/ 821089 h 5915698"/>
              <a:gd name="connsiteX13" fmla="*/ 5536268 w 8582787"/>
              <a:gd name="connsiteY13" fmla="*/ 639 h 5915698"/>
              <a:gd name="connsiteX0" fmla="*/ 5536268 w 8582787"/>
              <a:gd name="connsiteY0" fmla="*/ 639 h 5931942"/>
              <a:gd name="connsiteX1" fmla="*/ 5778044 w 8582787"/>
              <a:gd name="connsiteY1" fmla="*/ 6086 h 5931942"/>
              <a:gd name="connsiteX2" fmla="*/ 8038102 w 8582787"/>
              <a:gd name="connsiteY2" fmla="*/ 1081190 h 5931942"/>
              <a:gd name="connsiteX3" fmla="*/ 6942561 w 8582787"/>
              <a:gd name="connsiteY3" fmla="*/ 4768552 h 5931942"/>
              <a:gd name="connsiteX4" fmla="*/ 7063610 w 8582787"/>
              <a:gd name="connsiteY4" fmla="*/ 5404000 h 5931942"/>
              <a:gd name="connsiteX5" fmla="*/ 5844719 w 8582787"/>
              <a:gd name="connsiteY5" fmla="*/ 5361006 h 5931942"/>
              <a:gd name="connsiteX6" fmla="*/ 3911437 w 8582787"/>
              <a:gd name="connsiteY6" fmla="*/ 5888175 h 5931942"/>
              <a:gd name="connsiteX7" fmla="*/ 591395 w 8582787"/>
              <a:gd name="connsiteY7" fmla="*/ 5528208 h 5931942"/>
              <a:gd name="connsiteX8" fmla="*/ 22956 w 8582787"/>
              <a:gd name="connsiteY8" fmla="*/ 5074657 h 5931942"/>
              <a:gd name="connsiteX9" fmla="*/ 0 w 8582787"/>
              <a:gd name="connsiteY9" fmla="*/ 5040008 h 5931942"/>
              <a:gd name="connsiteX10" fmla="*/ 0 w 8582787"/>
              <a:gd name="connsiteY10" fmla="*/ 1220901 h 5931942"/>
              <a:gd name="connsiteX11" fmla="*/ 23024 w 8582787"/>
              <a:gd name="connsiteY11" fmla="*/ 1202608 h 5931942"/>
              <a:gd name="connsiteX12" fmla="*/ 705292 w 8582787"/>
              <a:gd name="connsiteY12" fmla="*/ 821089 h 5931942"/>
              <a:gd name="connsiteX13" fmla="*/ 5536268 w 8582787"/>
              <a:gd name="connsiteY13" fmla="*/ 639 h 5931942"/>
              <a:gd name="connsiteX0" fmla="*/ 5536268 w 8582787"/>
              <a:gd name="connsiteY0" fmla="*/ 639 h 5931942"/>
              <a:gd name="connsiteX1" fmla="*/ 5778044 w 8582787"/>
              <a:gd name="connsiteY1" fmla="*/ 6086 h 5931942"/>
              <a:gd name="connsiteX2" fmla="*/ 8038102 w 8582787"/>
              <a:gd name="connsiteY2" fmla="*/ 1081190 h 5931942"/>
              <a:gd name="connsiteX3" fmla="*/ 6942561 w 8582787"/>
              <a:gd name="connsiteY3" fmla="*/ 4768552 h 5931942"/>
              <a:gd name="connsiteX4" fmla="*/ 7063610 w 8582787"/>
              <a:gd name="connsiteY4" fmla="*/ 5404000 h 5931942"/>
              <a:gd name="connsiteX5" fmla="*/ 5844719 w 8582787"/>
              <a:gd name="connsiteY5" fmla="*/ 5361006 h 5931942"/>
              <a:gd name="connsiteX6" fmla="*/ 3911437 w 8582787"/>
              <a:gd name="connsiteY6" fmla="*/ 5888175 h 5931942"/>
              <a:gd name="connsiteX7" fmla="*/ 591395 w 8582787"/>
              <a:gd name="connsiteY7" fmla="*/ 5528208 h 5931942"/>
              <a:gd name="connsiteX8" fmla="*/ 22956 w 8582787"/>
              <a:gd name="connsiteY8" fmla="*/ 5074657 h 5931942"/>
              <a:gd name="connsiteX9" fmla="*/ 0 w 8582787"/>
              <a:gd name="connsiteY9" fmla="*/ 5040008 h 5931942"/>
              <a:gd name="connsiteX10" fmla="*/ 0 w 8582787"/>
              <a:gd name="connsiteY10" fmla="*/ 1220901 h 5931942"/>
              <a:gd name="connsiteX11" fmla="*/ 23024 w 8582787"/>
              <a:gd name="connsiteY11" fmla="*/ 1202608 h 5931942"/>
              <a:gd name="connsiteX12" fmla="*/ 705292 w 8582787"/>
              <a:gd name="connsiteY12" fmla="*/ 821089 h 5931942"/>
              <a:gd name="connsiteX13" fmla="*/ 5536268 w 8582787"/>
              <a:gd name="connsiteY13" fmla="*/ 639 h 5931942"/>
              <a:gd name="connsiteX0" fmla="*/ 5536268 w 8582787"/>
              <a:gd name="connsiteY0" fmla="*/ 639 h 5953554"/>
              <a:gd name="connsiteX1" fmla="*/ 5778044 w 8582787"/>
              <a:gd name="connsiteY1" fmla="*/ 6086 h 5953554"/>
              <a:gd name="connsiteX2" fmla="*/ 8038102 w 8582787"/>
              <a:gd name="connsiteY2" fmla="*/ 1081190 h 5953554"/>
              <a:gd name="connsiteX3" fmla="*/ 6942561 w 8582787"/>
              <a:gd name="connsiteY3" fmla="*/ 4768552 h 5953554"/>
              <a:gd name="connsiteX4" fmla="*/ 7063610 w 8582787"/>
              <a:gd name="connsiteY4" fmla="*/ 5404000 h 5953554"/>
              <a:gd name="connsiteX5" fmla="*/ 5844719 w 8582787"/>
              <a:gd name="connsiteY5" fmla="*/ 5361006 h 5953554"/>
              <a:gd name="connsiteX6" fmla="*/ 3911437 w 8582787"/>
              <a:gd name="connsiteY6" fmla="*/ 5888175 h 5953554"/>
              <a:gd name="connsiteX7" fmla="*/ 591395 w 8582787"/>
              <a:gd name="connsiteY7" fmla="*/ 5528208 h 5953554"/>
              <a:gd name="connsiteX8" fmla="*/ 22956 w 8582787"/>
              <a:gd name="connsiteY8" fmla="*/ 5074657 h 5953554"/>
              <a:gd name="connsiteX9" fmla="*/ 0 w 8582787"/>
              <a:gd name="connsiteY9" fmla="*/ 5040008 h 5953554"/>
              <a:gd name="connsiteX10" fmla="*/ 0 w 8582787"/>
              <a:gd name="connsiteY10" fmla="*/ 1220901 h 5953554"/>
              <a:gd name="connsiteX11" fmla="*/ 23024 w 8582787"/>
              <a:gd name="connsiteY11" fmla="*/ 1202608 h 5953554"/>
              <a:gd name="connsiteX12" fmla="*/ 705292 w 8582787"/>
              <a:gd name="connsiteY12" fmla="*/ 821089 h 5953554"/>
              <a:gd name="connsiteX13" fmla="*/ 5536268 w 8582787"/>
              <a:gd name="connsiteY13" fmla="*/ 639 h 5953554"/>
              <a:gd name="connsiteX0" fmla="*/ 5536268 w 8582787"/>
              <a:gd name="connsiteY0" fmla="*/ 639 h 5958985"/>
              <a:gd name="connsiteX1" fmla="*/ 5778044 w 8582787"/>
              <a:gd name="connsiteY1" fmla="*/ 6086 h 5958985"/>
              <a:gd name="connsiteX2" fmla="*/ 8038102 w 8582787"/>
              <a:gd name="connsiteY2" fmla="*/ 1081190 h 5958985"/>
              <a:gd name="connsiteX3" fmla="*/ 6942561 w 8582787"/>
              <a:gd name="connsiteY3" fmla="*/ 4768552 h 5958985"/>
              <a:gd name="connsiteX4" fmla="*/ 7063610 w 8582787"/>
              <a:gd name="connsiteY4" fmla="*/ 5404000 h 5958985"/>
              <a:gd name="connsiteX5" fmla="*/ 5844719 w 8582787"/>
              <a:gd name="connsiteY5" fmla="*/ 5361006 h 5958985"/>
              <a:gd name="connsiteX6" fmla="*/ 3911437 w 8582787"/>
              <a:gd name="connsiteY6" fmla="*/ 5888175 h 5958985"/>
              <a:gd name="connsiteX7" fmla="*/ 591395 w 8582787"/>
              <a:gd name="connsiteY7" fmla="*/ 5528208 h 5958985"/>
              <a:gd name="connsiteX8" fmla="*/ 22956 w 8582787"/>
              <a:gd name="connsiteY8" fmla="*/ 5074657 h 5958985"/>
              <a:gd name="connsiteX9" fmla="*/ 0 w 8582787"/>
              <a:gd name="connsiteY9" fmla="*/ 5040008 h 5958985"/>
              <a:gd name="connsiteX10" fmla="*/ 0 w 8582787"/>
              <a:gd name="connsiteY10" fmla="*/ 1220901 h 5958985"/>
              <a:gd name="connsiteX11" fmla="*/ 23024 w 8582787"/>
              <a:gd name="connsiteY11" fmla="*/ 1202608 h 5958985"/>
              <a:gd name="connsiteX12" fmla="*/ 705292 w 8582787"/>
              <a:gd name="connsiteY12" fmla="*/ 821089 h 5958985"/>
              <a:gd name="connsiteX13" fmla="*/ 5536268 w 8582787"/>
              <a:gd name="connsiteY13" fmla="*/ 639 h 595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82787" h="5958985">
                <a:moveTo>
                  <a:pt x="5536268" y="639"/>
                </a:moveTo>
                <a:cubicBezTo>
                  <a:pt x="5620910" y="1539"/>
                  <a:pt x="5701661" y="3377"/>
                  <a:pt x="5778044" y="6086"/>
                </a:cubicBezTo>
                <a:cubicBezTo>
                  <a:pt x="7000176" y="49432"/>
                  <a:pt x="7247305" y="292480"/>
                  <a:pt x="8038102" y="1081190"/>
                </a:cubicBezTo>
                <a:cubicBezTo>
                  <a:pt x="8887336" y="2189684"/>
                  <a:pt x="8898968" y="3432638"/>
                  <a:pt x="6942561" y="4768552"/>
                </a:cubicBezTo>
                <a:cubicBezTo>
                  <a:pt x="6485637" y="5086824"/>
                  <a:pt x="7063610" y="5404000"/>
                  <a:pt x="7063610" y="5404000"/>
                </a:cubicBezTo>
                <a:cubicBezTo>
                  <a:pt x="6980090" y="5421711"/>
                  <a:pt x="6370084" y="5280312"/>
                  <a:pt x="5844719" y="5361006"/>
                </a:cubicBezTo>
                <a:cubicBezTo>
                  <a:pt x="5319355" y="5441701"/>
                  <a:pt x="4650142" y="5798103"/>
                  <a:pt x="3911437" y="5888175"/>
                </a:cubicBezTo>
                <a:cubicBezTo>
                  <a:pt x="3172732" y="5978247"/>
                  <a:pt x="1498816" y="6078337"/>
                  <a:pt x="591395" y="5528208"/>
                </a:cubicBezTo>
                <a:cubicBezTo>
                  <a:pt x="398656" y="5411359"/>
                  <a:pt x="170148" y="5280966"/>
                  <a:pt x="22956" y="5074657"/>
                </a:cubicBezTo>
                <a:lnTo>
                  <a:pt x="0" y="5040008"/>
                </a:lnTo>
                <a:lnTo>
                  <a:pt x="0" y="1220901"/>
                </a:lnTo>
                <a:lnTo>
                  <a:pt x="23024" y="1202608"/>
                </a:lnTo>
                <a:cubicBezTo>
                  <a:pt x="198914" y="1075212"/>
                  <a:pt x="422087" y="948337"/>
                  <a:pt x="705292" y="821089"/>
                </a:cubicBezTo>
                <a:cubicBezTo>
                  <a:pt x="2121318" y="184849"/>
                  <a:pt x="4266630" y="-12850"/>
                  <a:pt x="5536268" y="639"/>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A99954-385D-72D2-594A-C80A812ABB9E}"/>
              </a:ext>
            </a:extLst>
          </p:cNvPr>
          <p:cNvSpPr>
            <a:spLocks noGrp="1"/>
          </p:cNvSpPr>
          <p:nvPr>
            <p:ph type="title"/>
          </p:nvPr>
        </p:nvSpPr>
        <p:spPr>
          <a:xfrm>
            <a:off x="7708775" y="4623081"/>
            <a:ext cx="4096507" cy="1695639"/>
          </a:xfrm>
        </p:spPr>
        <p:txBody>
          <a:bodyPr anchor="ctr">
            <a:normAutofit/>
          </a:bodyPr>
          <a:lstStyle/>
          <a:p>
            <a:pPr algn="ctr"/>
            <a:r>
              <a:rPr lang="en-US" sz="5400"/>
              <a:t>PROJECT PLANNIING</a:t>
            </a:r>
          </a:p>
        </p:txBody>
      </p:sp>
      <p:sp>
        <p:nvSpPr>
          <p:cNvPr id="3" name="Content Placeholder 2">
            <a:extLst>
              <a:ext uri="{FF2B5EF4-FFF2-40B4-BE49-F238E27FC236}">
                <a16:creationId xmlns:a16="http://schemas.microsoft.com/office/drawing/2014/main" id="{52CF3B8D-5040-8ED1-886A-23CDF23D6D9F}"/>
              </a:ext>
            </a:extLst>
          </p:cNvPr>
          <p:cNvSpPr>
            <a:spLocks noGrp="1"/>
          </p:cNvSpPr>
          <p:nvPr>
            <p:ph idx="1"/>
          </p:nvPr>
        </p:nvSpPr>
        <p:spPr>
          <a:xfrm>
            <a:off x="792066" y="1335819"/>
            <a:ext cx="6537739" cy="3909619"/>
          </a:xfrm>
        </p:spPr>
        <p:txBody>
          <a:bodyPr anchor="ctr">
            <a:normAutofit/>
          </a:bodyPr>
          <a:lstStyle/>
          <a:p>
            <a:pPr algn="ctr"/>
            <a:r>
              <a:rPr lang="en-US" sz="2800" b="0">
                <a:latin typeface="Calibri Light"/>
                <a:cs typeface="Calibri Light"/>
              </a:rPr>
              <a:t> I used Trello to track tasks and key milestones to completing this project:</a:t>
            </a:r>
          </a:p>
          <a:p>
            <a:pPr algn="ctr"/>
            <a:r>
              <a:rPr lang="en-US" sz="2800" b="0">
                <a:latin typeface="Calibri Light"/>
                <a:ea typeface="+mn-lt"/>
                <a:cs typeface="+mn-lt"/>
                <a:hlinkClick r:id="rId2"/>
              </a:rPr>
              <a:t>Trello Board</a:t>
            </a:r>
            <a:endParaRPr lang="en-US" sz="2800" b="0">
              <a:latin typeface="Calibri Light"/>
            </a:endParaRPr>
          </a:p>
        </p:txBody>
      </p:sp>
      <p:sp>
        <p:nvSpPr>
          <p:cNvPr id="12" name="Freeform: Shape 11">
            <a:extLst>
              <a:ext uri="{FF2B5EF4-FFF2-40B4-BE49-F238E27FC236}">
                <a16:creationId xmlns:a16="http://schemas.microsoft.com/office/drawing/2014/main" id="{59B8D541-F0F1-448D-B481-76E8390D3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87144" flipH="1">
            <a:off x="-409095" y="235656"/>
            <a:ext cx="9030630" cy="63058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59010"/>
              <a:gd name="connsiteY0" fmla="*/ 725435 h 725435"/>
              <a:gd name="connsiteX1" fmla="*/ 408106 w 959010"/>
              <a:gd name="connsiteY1" fmla="*/ 662779 h 725435"/>
              <a:gd name="connsiteX2" fmla="*/ 805685 w 959010"/>
              <a:gd name="connsiteY2" fmla="*/ 523410 h 725435"/>
              <a:gd name="connsiteX3" fmla="*/ 954560 w 959010"/>
              <a:gd name="connsiteY3" fmla="*/ 257282 h 725435"/>
              <a:gd name="connsiteX4" fmla="*/ 674525 w 959010"/>
              <a:gd name="connsiteY4" fmla="*/ 5631 h 725435"/>
              <a:gd name="connsiteX5" fmla="*/ 15300 w 959010"/>
              <a:gd name="connsiteY5" fmla="*/ 246614 h 725435"/>
              <a:gd name="connsiteX6" fmla="*/ 217325 w 959010"/>
              <a:gd name="connsiteY6" fmla="*/ 650664 h 725435"/>
              <a:gd name="connsiteX7" fmla="*/ 284667 w 959010"/>
              <a:gd name="connsiteY7" fmla="*/ 725435 h 725435"/>
              <a:gd name="connsiteX0" fmla="*/ 284667 w 967667"/>
              <a:gd name="connsiteY0" fmla="*/ 725435 h 725435"/>
              <a:gd name="connsiteX1" fmla="*/ 408106 w 967667"/>
              <a:gd name="connsiteY1" fmla="*/ 662779 h 725435"/>
              <a:gd name="connsiteX2" fmla="*/ 868683 w 967667"/>
              <a:gd name="connsiteY2" fmla="*/ 556279 h 725435"/>
              <a:gd name="connsiteX3" fmla="*/ 954560 w 967667"/>
              <a:gd name="connsiteY3" fmla="*/ 257282 h 725435"/>
              <a:gd name="connsiteX4" fmla="*/ 674525 w 967667"/>
              <a:gd name="connsiteY4" fmla="*/ 5631 h 725435"/>
              <a:gd name="connsiteX5" fmla="*/ 15300 w 967667"/>
              <a:gd name="connsiteY5" fmla="*/ 246614 h 725435"/>
              <a:gd name="connsiteX6" fmla="*/ 217325 w 967667"/>
              <a:gd name="connsiteY6" fmla="*/ 650664 h 725435"/>
              <a:gd name="connsiteX7" fmla="*/ 284667 w 967667"/>
              <a:gd name="connsiteY7" fmla="*/ 725435 h 725435"/>
              <a:gd name="connsiteX0" fmla="*/ 284667 w 966979"/>
              <a:gd name="connsiteY0" fmla="*/ 685615 h 685615"/>
              <a:gd name="connsiteX1" fmla="*/ 408106 w 966979"/>
              <a:gd name="connsiteY1" fmla="*/ 622959 h 685615"/>
              <a:gd name="connsiteX2" fmla="*/ 868683 w 966979"/>
              <a:gd name="connsiteY2" fmla="*/ 516459 h 685615"/>
              <a:gd name="connsiteX3" fmla="*/ 954560 w 966979"/>
              <a:gd name="connsiteY3" fmla="*/ 217462 h 685615"/>
              <a:gd name="connsiteX4" fmla="*/ 684112 w 966979"/>
              <a:gd name="connsiteY4" fmla="*/ 9636 h 685615"/>
              <a:gd name="connsiteX5" fmla="*/ 15300 w 966979"/>
              <a:gd name="connsiteY5" fmla="*/ 206794 h 685615"/>
              <a:gd name="connsiteX6" fmla="*/ 217325 w 966979"/>
              <a:gd name="connsiteY6" fmla="*/ 610844 h 685615"/>
              <a:gd name="connsiteX7" fmla="*/ 284667 w 966979"/>
              <a:gd name="connsiteY7" fmla="*/ 685615 h 685615"/>
              <a:gd name="connsiteX0" fmla="*/ 283787 w 966099"/>
              <a:gd name="connsiteY0" fmla="*/ 685615 h 685615"/>
              <a:gd name="connsiteX1" fmla="*/ 407226 w 966099"/>
              <a:gd name="connsiteY1" fmla="*/ 622959 h 685615"/>
              <a:gd name="connsiteX2" fmla="*/ 867803 w 966099"/>
              <a:gd name="connsiteY2" fmla="*/ 516459 h 685615"/>
              <a:gd name="connsiteX3" fmla="*/ 953680 w 966099"/>
              <a:gd name="connsiteY3" fmla="*/ 217462 h 685615"/>
              <a:gd name="connsiteX4" fmla="*/ 683232 w 966099"/>
              <a:gd name="connsiteY4" fmla="*/ 9636 h 685615"/>
              <a:gd name="connsiteX5" fmla="*/ 14420 w 966099"/>
              <a:gd name="connsiteY5" fmla="*/ 206794 h 685615"/>
              <a:gd name="connsiteX6" fmla="*/ 221923 w 966099"/>
              <a:gd name="connsiteY6" fmla="*/ 610844 h 685615"/>
              <a:gd name="connsiteX7" fmla="*/ 283787 w 966099"/>
              <a:gd name="connsiteY7" fmla="*/ 685615 h 685615"/>
              <a:gd name="connsiteX0" fmla="*/ 282418 w 966099"/>
              <a:gd name="connsiteY0" fmla="*/ 671920 h 671920"/>
              <a:gd name="connsiteX1" fmla="*/ 407226 w 966099"/>
              <a:gd name="connsiteY1" fmla="*/ 622959 h 671920"/>
              <a:gd name="connsiteX2" fmla="*/ 867803 w 966099"/>
              <a:gd name="connsiteY2" fmla="*/ 516459 h 671920"/>
              <a:gd name="connsiteX3" fmla="*/ 953680 w 966099"/>
              <a:gd name="connsiteY3" fmla="*/ 217462 h 671920"/>
              <a:gd name="connsiteX4" fmla="*/ 683232 w 966099"/>
              <a:gd name="connsiteY4" fmla="*/ 9636 h 671920"/>
              <a:gd name="connsiteX5" fmla="*/ 14420 w 966099"/>
              <a:gd name="connsiteY5" fmla="*/ 206794 h 671920"/>
              <a:gd name="connsiteX6" fmla="*/ 221923 w 966099"/>
              <a:gd name="connsiteY6" fmla="*/ 610844 h 671920"/>
              <a:gd name="connsiteX7" fmla="*/ 282418 w 966099"/>
              <a:gd name="connsiteY7" fmla="*/ 671920 h 671920"/>
              <a:gd name="connsiteX0" fmla="*/ 282418 w 966099"/>
              <a:gd name="connsiteY0" fmla="*/ 671920 h 672429"/>
              <a:gd name="connsiteX1" fmla="*/ 338878 w 966099"/>
              <a:gd name="connsiteY1" fmla="*/ 639121 h 672429"/>
              <a:gd name="connsiteX2" fmla="*/ 407226 w 966099"/>
              <a:gd name="connsiteY2" fmla="*/ 622959 h 672429"/>
              <a:gd name="connsiteX3" fmla="*/ 867803 w 966099"/>
              <a:gd name="connsiteY3" fmla="*/ 516459 h 672429"/>
              <a:gd name="connsiteX4" fmla="*/ 953680 w 966099"/>
              <a:gd name="connsiteY4" fmla="*/ 217462 h 672429"/>
              <a:gd name="connsiteX5" fmla="*/ 683232 w 966099"/>
              <a:gd name="connsiteY5" fmla="*/ 9636 h 672429"/>
              <a:gd name="connsiteX6" fmla="*/ 14420 w 966099"/>
              <a:gd name="connsiteY6" fmla="*/ 206794 h 672429"/>
              <a:gd name="connsiteX7" fmla="*/ 221923 w 966099"/>
              <a:gd name="connsiteY7" fmla="*/ 610844 h 672429"/>
              <a:gd name="connsiteX8" fmla="*/ 282418 w 966099"/>
              <a:gd name="connsiteY8" fmla="*/ 671920 h 672429"/>
              <a:gd name="connsiteX0" fmla="*/ 282418 w 966099"/>
              <a:gd name="connsiteY0" fmla="*/ 671920 h 672356"/>
              <a:gd name="connsiteX1" fmla="*/ 337508 w 966099"/>
              <a:gd name="connsiteY1" fmla="*/ 633643 h 672356"/>
              <a:gd name="connsiteX2" fmla="*/ 407226 w 966099"/>
              <a:gd name="connsiteY2" fmla="*/ 622959 h 672356"/>
              <a:gd name="connsiteX3" fmla="*/ 867803 w 966099"/>
              <a:gd name="connsiteY3" fmla="*/ 516459 h 672356"/>
              <a:gd name="connsiteX4" fmla="*/ 953680 w 966099"/>
              <a:gd name="connsiteY4" fmla="*/ 217462 h 672356"/>
              <a:gd name="connsiteX5" fmla="*/ 683232 w 966099"/>
              <a:gd name="connsiteY5" fmla="*/ 9636 h 672356"/>
              <a:gd name="connsiteX6" fmla="*/ 14420 w 966099"/>
              <a:gd name="connsiteY6" fmla="*/ 206794 h 672356"/>
              <a:gd name="connsiteX7" fmla="*/ 221923 w 966099"/>
              <a:gd name="connsiteY7" fmla="*/ 610844 h 672356"/>
              <a:gd name="connsiteX8" fmla="*/ 282418 w 966099"/>
              <a:gd name="connsiteY8" fmla="*/ 671920 h 672356"/>
              <a:gd name="connsiteX0" fmla="*/ 282418 w 966099"/>
              <a:gd name="connsiteY0" fmla="*/ 671920 h 671920"/>
              <a:gd name="connsiteX1" fmla="*/ 337508 w 966099"/>
              <a:gd name="connsiteY1" fmla="*/ 633643 h 671920"/>
              <a:gd name="connsiteX2" fmla="*/ 407226 w 966099"/>
              <a:gd name="connsiteY2" fmla="*/ 622959 h 671920"/>
              <a:gd name="connsiteX3" fmla="*/ 867803 w 966099"/>
              <a:gd name="connsiteY3" fmla="*/ 516459 h 671920"/>
              <a:gd name="connsiteX4" fmla="*/ 953680 w 966099"/>
              <a:gd name="connsiteY4" fmla="*/ 217462 h 671920"/>
              <a:gd name="connsiteX5" fmla="*/ 683232 w 966099"/>
              <a:gd name="connsiteY5" fmla="*/ 9636 h 671920"/>
              <a:gd name="connsiteX6" fmla="*/ 14420 w 966099"/>
              <a:gd name="connsiteY6" fmla="*/ 206794 h 671920"/>
              <a:gd name="connsiteX7" fmla="*/ 221923 w 966099"/>
              <a:gd name="connsiteY7" fmla="*/ 610844 h 671920"/>
              <a:gd name="connsiteX8" fmla="*/ 282418 w 96609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343"/>
              <a:gd name="connsiteY0" fmla="*/ 671920 h 671920"/>
              <a:gd name="connsiteX1" fmla="*/ 337508 w 965343"/>
              <a:gd name="connsiteY1" fmla="*/ 633643 h 671920"/>
              <a:gd name="connsiteX2" fmla="*/ 437355 w 965343"/>
              <a:gd name="connsiteY2" fmla="*/ 631177 h 671920"/>
              <a:gd name="connsiteX3" fmla="*/ 867803 w 965343"/>
              <a:gd name="connsiteY3" fmla="*/ 516459 h 671920"/>
              <a:gd name="connsiteX4" fmla="*/ 953680 w 965343"/>
              <a:gd name="connsiteY4" fmla="*/ 217462 h 671920"/>
              <a:gd name="connsiteX5" fmla="*/ 683232 w 965343"/>
              <a:gd name="connsiteY5" fmla="*/ 9636 h 671920"/>
              <a:gd name="connsiteX6" fmla="*/ 14420 w 965343"/>
              <a:gd name="connsiteY6" fmla="*/ 206794 h 671920"/>
              <a:gd name="connsiteX7" fmla="*/ 221923 w 965343"/>
              <a:gd name="connsiteY7" fmla="*/ 610844 h 671920"/>
              <a:gd name="connsiteX8" fmla="*/ 282418 w 965343"/>
              <a:gd name="connsiteY8" fmla="*/ 671920 h 671920"/>
              <a:gd name="connsiteX0" fmla="*/ 282418 w 964893"/>
              <a:gd name="connsiteY0" fmla="*/ 664870 h 664870"/>
              <a:gd name="connsiteX1" fmla="*/ 337508 w 964893"/>
              <a:gd name="connsiteY1" fmla="*/ 626593 h 664870"/>
              <a:gd name="connsiteX2" fmla="*/ 437355 w 964893"/>
              <a:gd name="connsiteY2" fmla="*/ 624127 h 664870"/>
              <a:gd name="connsiteX3" fmla="*/ 867803 w 964893"/>
              <a:gd name="connsiteY3" fmla="*/ 509409 h 664870"/>
              <a:gd name="connsiteX4" fmla="*/ 953680 w 964893"/>
              <a:gd name="connsiteY4" fmla="*/ 210412 h 664870"/>
              <a:gd name="connsiteX5" fmla="*/ 689605 w 964893"/>
              <a:gd name="connsiteY5" fmla="*/ 10843 h 664870"/>
              <a:gd name="connsiteX6" fmla="*/ 14420 w 964893"/>
              <a:gd name="connsiteY6" fmla="*/ 199744 h 664870"/>
              <a:gd name="connsiteX7" fmla="*/ 221923 w 964893"/>
              <a:gd name="connsiteY7" fmla="*/ 603794 h 664870"/>
              <a:gd name="connsiteX8" fmla="*/ 282418 w 964893"/>
              <a:gd name="connsiteY8" fmla="*/ 664870 h 664870"/>
              <a:gd name="connsiteX0" fmla="*/ 288372 w 970847"/>
              <a:gd name="connsiteY0" fmla="*/ 654213 h 654213"/>
              <a:gd name="connsiteX1" fmla="*/ 343462 w 970847"/>
              <a:gd name="connsiteY1" fmla="*/ 615936 h 654213"/>
              <a:gd name="connsiteX2" fmla="*/ 443309 w 970847"/>
              <a:gd name="connsiteY2" fmla="*/ 613470 h 654213"/>
              <a:gd name="connsiteX3" fmla="*/ 873757 w 970847"/>
              <a:gd name="connsiteY3" fmla="*/ 498752 h 654213"/>
              <a:gd name="connsiteX4" fmla="*/ 959634 w 970847"/>
              <a:gd name="connsiteY4" fmla="*/ 199755 h 654213"/>
              <a:gd name="connsiteX5" fmla="*/ 695559 w 970847"/>
              <a:gd name="connsiteY5" fmla="*/ 186 h 654213"/>
              <a:gd name="connsiteX6" fmla="*/ 13395 w 970847"/>
              <a:gd name="connsiteY6" fmla="*/ 233317 h 654213"/>
              <a:gd name="connsiteX7" fmla="*/ 227877 w 970847"/>
              <a:gd name="connsiteY7" fmla="*/ 593137 h 654213"/>
              <a:gd name="connsiteX8" fmla="*/ 288372 w 970847"/>
              <a:gd name="connsiteY8" fmla="*/ 654213 h 654213"/>
              <a:gd name="connsiteX0" fmla="*/ 291425 w 973900"/>
              <a:gd name="connsiteY0" fmla="*/ 654213 h 654213"/>
              <a:gd name="connsiteX1" fmla="*/ 346515 w 973900"/>
              <a:gd name="connsiteY1" fmla="*/ 615936 h 654213"/>
              <a:gd name="connsiteX2" fmla="*/ 446362 w 973900"/>
              <a:gd name="connsiteY2" fmla="*/ 613470 h 654213"/>
              <a:gd name="connsiteX3" fmla="*/ 876810 w 973900"/>
              <a:gd name="connsiteY3" fmla="*/ 498752 h 654213"/>
              <a:gd name="connsiteX4" fmla="*/ 962687 w 973900"/>
              <a:gd name="connsiteY4" fmla="*/ 199755 h 654213"/>
              <a:gd name="connsiteX5" fmla="*/ 698612 w 973900"/>
              <a:gd name="connsiteY5" fmla="*/ 186 h 654213"/>
              <a:gd name="connsiteX6" fmla="*/ 16448 w 973900"/>
              <a:gd name="connsiteY6" fmla="*/ 233317 h 654213"/>
              <a:gd name="connsiteX7" fmla="*/ 230930 w 973900"/>
              <a:gd name="connsiteY7" fmla="*/ 593137 h 654213"/>
              <a:gd name="connsiteX8" fmla="*/ 291425 w 973900"/>
              <a:gd name="connsiteY8" fmla="*/ 654213 h 654213"/>
              <a:gd name="connsiteX0" fmla="*/ 291425 w 973900"/>
              <a:gd name="connsiteY0" fmla="*/ 655114 h 655114"/>
              <a:gd name="connsiteX1" fmla="*/ 346515 w 973900"/>
              <a:gd name="connsiteY1" fmla="*/ 616837 h 655114"/>
              <a:gd name="connsiteX2" fmla="*/ 446362 w 973900"/>
              <a:gd name="connsiteY2" fmla="*/ 614371 h 655114"/>
              <a:gd name="connsiteX3" fmla="*/ 876810 w 973900"/>
              <a:gd name="connsiteY3" fmla="*/ 499653 h 655114"/>
              <a:gd name="connsiteX4" fmla="*/ 962687 w 973900"/>
              <a:gd name="connsiteY4" fmla="*/ 200656 h 655114"/>
              <a:gd name="connsiteX5" fmla="*/ 698612 w 973900"/>
              <a:gd name="connsiteY5" fmla="*/ 1087 h 655114"/>
              <a:gd name="connsiteX6" fmla="*/ 16448 w 973900"/>
              <a:gd name="connsiteY6" fmla="*/ 234218 h 655114"/>
              <a:gd name="connsiteX7" fmla="*/ 230930 w 973900"/>
              <a:gd name="connsiteY7" fmla="*/ 594038 h 655114"/>
              <a:gd name="connsiteX8" fmla="*/ 291425 w 973900"/>
              <a:gd name="connsiteY8" fmla="*/ 655114 h 655114"/>
              <a:gd name="connsiteX0" fmla="*/ 291425 w 975164"/>
              <a:gd name="connsiteY0" fmla="*/ 647870 h 647870"/>
              <a:gd name="connsiteX1" fmla="*/ 346515 w 975164"/>
              <a:gd name="connsiteY1" fmla="*/ 609593 h 647870"/>
              <a:gd name="connsiteX2" fmla="*/ 446362 w 975164"/>
              <a:gd name="connsiteY2" fmla="*/ 607127 h 647870"/>
              <a:gd name="connsiteX3" fmla="*/ 876810 w 975164"/>
              <a:gd name="connsiteY3" fmla="*/ 492409 h 647870"/>
              <a:gd name="connsiteX4" fmla="*/ 962687 w 975164"/>
              <a:gd name="connsiteY4" fmla="*/ 193412 h 647870"/>
              <a:gd name="connsiteX5" fmla="*/ 680730 w 975164"/>
              <a:gd name="connsiteY5" fmla="*/ 1283 h 647870"/>
              <a:gd name="connsiteX6" fmla="*/ 16448 w 975164"/>
              <a:gd name="connsiteY6" fmla="*/ 226974 h 647870"/>
              <a:gd name="connsiteX7" fmla="*/ 230930 w 975164"/>
              <a:gd name="connsiteY7" fmla="*/ 586794 h 647870"/>
              <a:gd name="connsiteX8" fmla="*/ 291425 w 975164"/>
              <a:gd name="connsiteY8" fmla="*/ 647870 h 647870"/>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767 h 651767"/>
              <a:gd name="connsiteX1" fmla="*/ 346515 w 975164"/>
              <a:gd name="connsiteY1" fmla="*/ 613490 h 651767"/>
              <a:gd name="connsiteX2" fmla="*/ 446362 w 975164"/>
              <a:gd name="connsiteY2" fmla="*/ 611024 h 651767"/>
              <a:gd name="connsiteX3" fmla="*/ 876810 w 975164"/>
              <a:gd name="connsiteY3" fmla="*/ 496306 h 651767"/>
              <a:gd name="connsiteX4" fmla="*/ 962687 w 975164"/>
              <a:gd name="connsiteY4" fmla="*/ 197309 h 651767"/>
              <a:gd name="connsiteX5" fmla="*/ 680730 w 975164"/>
              <a:gd name="connsiteY5" fmla="*/ 5180 h 651767"/>
              <a:gd name="connsiteX6" fmla="*/ 201924 w 975164"/>
              <a:gd name="connsiteY6" fmla="*/ 69993 h 651767"/>
              <a:gd name="connsiteX7" fmla="*/ 16448 w 975164"/>
              <a:gd name="connsiteY7" fmla="*/ 230871 h 651767"/>
              <a:gd name="connsiteX8" fmla="*/ 230930 w 975164"/>
              <a:gd name="connsiteY8" fmla="*/ 590691 h 651767"/>
              <a:gd name="connsiteX9" fmla="*/ 291425 w 975164"/>
              <a:gd name="connsiteY9" fmla="*/ 651767 h 651767"/>
              <a:gd name="connsiteX0" fmla="*/ 291319 w 975058"/>
              <a:gd name="connsiteY0" fmla="*/ 651767 h 651767"/>
              <a:gd name="connsiteX1" fmla="*/ 346409 w 975058"/>
              <a:gd name="connsiteY1" fmla="*/ 613490 h 651767"/>
              <a:gd name="connsiteX2" fmla="*/ 446256 w 975058"/>
              <a:gd name="connsiteY2" fmla="*/ 611024 h 651767"/>
              <a:gd name="connsiteX3" fmla="*/ 876704 w 975058"/>
              <a:gd name="connsiteY3" fmla="*/ 496306 h 651767"/>
              <a:gd name="connsiteX4" fmla="*/ 962581 w 975058"/>
              <a:gd name="connsiteY4" fmla="*/ 197309 h 651767"/>
              <a:gd name="connsiteX5" fmla="*/ 680624 w 975058"/>
              <a:gd name="connsiteY5" fmla="*/ 5180 h 651767"/>
              <a:gd name="connsiteX6" fmla="*/ 201818 w 975058"/>
              <a:gd name="connsiteY6" fmla="*/ 69993 h 651767"/>
              <a:gd name="connsiteX7" fmla="*/ 16468 w 975058"/>
              <a:gd name="connsiteY7" fmla="*/ 247811 h 651767"/>
              <a:gd name="connsiteX8" fmla="*/ 230824 w 975058"/>
              <a:gd name="connsiteY8" fmla="*/ 590691 h 651767"/>
              <a:gd name="connsiteX9" fmla="*/ 291319 w 975058"/>
              <a:gd name="connsiteY9" fmla="*/ 651767 h 651767"/>
              <a:gd name="connsiteX0" fmla="*/ 294026 w 977765"/>
              <a:gd name="connsiteY0" fmla="*/ 651767 h 651767"/>
              <a:gd name="connsiteX1" fmla="*/ 349116 w 977765"/>
              <a:gd name="connsiteY1" fmla="*/ 613490 h 651767"/>
              <a:gd name="connsiteX2" fmla="*/ 448963 w 977765"/>
              <a:gd name="connsiteY2" fmla="*/ 611024 h 651767"/>
              <a:gd name="connsiteX3" fmla="*/ 879411 w 977765"/>
              <a:gd name="connsiteY3" fmla="*/ 496306 h 651767"/>
              <a:gd name="connsiteX4" fmla="*/ 965288 w 977765"/>
              <a:gd name="connsiteY4" fmla="*/ 197309 h 651767"/>
              <a:gd name="connsiteX5" fmla="*/ 683331 w 977765"/>
              <a:gd name="connsiteY5" fmla="*/ 5180 h 651767"/>
              <a:gd name="connsiteX6" fmla="*/ 204525 w 977765"/>
              <a:gd name="connsiteY6" fmla="*/ 69993 h 651767"/>
              <a:gd name="connsiteX7" fmla="*/ 19175 w 977765"/>
              <a:gd name="connsiteY7" fmla="*/ 247811 h 651767"/>
              <a:gd name="connsiteX8" fmla="*/ 233531 w 977765"/>
              <a:gd name="connsiteY8" fmla="*/ 590691 h 651767"/>
              <a:gd name="connsiteX9" fmla="*/ 294026 w 977765"/>
              <a:gd name="connsiteY9" fmla="*/ 651767 h 651767"/>
              <a:gd name="connsiteX0" fmla="*/ 292584 w 976323"/>
              <a:gd name="connsiteY0" fmla="*/ 651767 h 651767"/>
              <a:gd name="connsiteX1" fmla="*/ 347674 w 976323"/>
              <a:gd name="connsiteY1" fmla="*/ 613490 h 651767"/>
              <a:gd name="connsiteX2" fmla="*/ 447521 w 976323"/>
              <a:gd name="connsiteY2" fmla="*/ 611024 h 651767"/>
              <a:gd name="connsiteX3" fmla="*/ 877969 w 976323"/>
              <a:gd name="connsiteY3" fmla="*/ 496306 h 651767"/>
              <a:gd name="connsiteX4" fmla="*/ 963846 w 976323"/>
              <a:gd name="connsiteY4" fmla="*/ 197309 h 651767"/>
              <a:gd name="connsiteX5" fmla="*/ 681889 w 976323"/>
              <a:gd name="connsiteY5" fmla="*/ 5180 h 651767"/>
              <a:gd name="connsiteX6" fmla="*/ 203083 w 976323"/>
              <a:gd name="connsiteY6" fmla="*/ 69993 h 651767"/>
              <a:gd name="connsiteX7" fmla="*/ 19443 w 976323"/>
              <a:gd name="connsiteY7" fmla="*/ 254442 h 651767"/>
              <a:gd name="connsiteX8" fmla="*/ 232089 w 976323"/>
              <a:gd name="connsiteY8" fmla="*/ 590691 h 651767"/>
              <a:gd name="connsiteX9" fmla="*/ 292584 w 976323"/>
              <a:gd name="connsiteY9" fmla="*/ 651767 h 651767"/>
              <a:gd name="connsiteX0" fmla="*/ 292584 w 974891"/>
              <a:gd name="connsiteY0" fmla="*/ 651767 h 651767"/>
              <a:gd name="connsiteX1" fmla="*/ 347674 w 974891"/>
              <a:gd name="connsiteY1" fmla="*/ 613490 h 651767"/>
              <a:gd name="connsiteX2" fmla="*/ 447521 w 974891"/>
              <a:gd name="connsiteY2" fmla="*/ 611024 h 651767"/>
              <a:gd name="connsiteX3" fmla="*/ 871513 w 974891"/>
              <a:gd name="connsiteY3" fmla="*/ 476756 h 651767"/>
              <a:gd name="connsiteX4" fmla="*/ 963846 w 974891"/>
              <a:gd name="connsiteY4" fmla="*/ 197309 h 651767"/>
              <a:gd name="connsiteX5" fmla="*/ 681889 w 974891"/>
              <a:gd name="connsiteY5" fmla="*/ 5180 h 651767"/>
              <a:gd name="connsiteX6" fmla="*/ 203083 w 974891"/>
              <a:gd name="connsiteY6" fmla="*/ 69993 h 651767"/>
              <a:gd name="connsiteX7" fmla="*/ 19443 w 974891"/>
              <a:gd name="connsiteY7" fmla="*/ 254442 h 651767"/>
              <a:gd name="connsiteX8" fmla="*/ 232089 w 974891"/>
              <a:gd name="connsiteY8" fmla="*/ 590691 h 651767"/>
              <a:gd name="connsiteX9" fmla="*/ 292584 w 9748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47259"/>
              <a:gd name="connsiteY0" fmla="*/ 652072 h 652072"/>
              <a:gd name="connsiteX1" fmla="*/ 347674 w 947259"/>
              <a:gd name="connsiteY1" fmla="*/ 613795 h 652072"/>
              <a:gd name="connsiteX2" fmla="*/ 492610 w 947259"/>
              <a:gd name="connsiteY2" fmla="*/ 599700 h 652072"/>
              <a:gd name="connsiteX3" fmla="*/ 871513 w 947259"/>
              <a:gd name="connsiteY3" fmla="*/ 477061 h 652072"/>
              <a:gd name="connsiteX4" fmla="*/ 932661 w 947259"/>
              <a:gd name="connsiteY4" fmla="*/ 202828 h 652072"/>
              <a:gd name="connsiteX5" fmla="*/ 681889 w 947259"/>
              <a:gd name="connsiteY5" fmla="*/ 5485 h 652072"/>
              <a:gd name="connsiteX6" fmla="*/ 203083 w 947259"/>
              <a:gd name="connsiteY6" fmla="*/ 70298 h 652072"/>
              <a:gd name="connsiteX7" fmla="*/ 19443 w 947259"/>
              <a:gd name="connsiteY7" fmla="*/ 254747 h 652072"/>
              <a:gd name="connsiteX8" fmla="*/ 232089 w 947259"/>
              <a:gd name="connsiteY8" fmla="*/ 590996 h 652072"/>
              <a:gd name="connsiteX9" fmla="*/ 292584 w 947259"/>
              <a:gd name="connsiteY9" fmla="*/ 652072 h 652072"/>
              <a:gd name="connsiteX0" fmla="*/ 292584 w 935943"/>
              <a:gd name="connsiteY0" fmla="*/ 652294 h 652294"/>
              <a:gd name="connsiteX1" fmla="*/ 347674 w 935943"/>
              <a:gd name="connsiteY1" fmla="*/ 614017 h 652294"/>
              <a:gd name="connsiteX2" fmla="*/ 492610 w 935943"/>
              <a:gd name="connsiteY2" fmla="*/ 599922 h 652294"/>
              <a:gd name="connsiteX3" fmla="*/ 871513 w 935943"/>
              <a:gd name="connsiteY3" fmla="*/ 477283 h 652294"/>
              <a:gd name="connsiteX4" fmla="*/ 918074 w 935943"/>
              <a:gd name="connsiteY4" fmla="*/ 206812 h 652294"/>
              <a:gd name="connsiteX5" fmla="*/ 681889 w 935943"/>
              <a:gd name="connsiteY5" fmla="*/ 5707 h 652294"/>
              <a:gd name="connsiteX6" fmla="*/ 203083 w 935943"/>
              <a:gd name="connsiteY6" fmla="*/ 70520 h 652294"/>
              <a:gd name="connsiteX7" fmla="*/ 19443 w 935943"/>
              <a:gd name="connsiteY7" fmla="*/ 254969 h 652294"/>
              <a:gd name="connsiteX8" fmla="*/ 232089 w 935943"/>
              <a:gd name="connsiteY8" fmla="*/ 591218 h 652294"/>
              <a:gd name="connsiteX9" fmla="*/ 292584 w 935943"/>
              <a:gd name="connsiteY9" fmla="*/ 652294 h 652294"/>
              <a:gd name="connsiteX0" fmla="*/ 292584 w 935943"/>
              <a:gd name="connsiteY0" fmla="*/ 651279 h 651279"/>
              <a:gd name="connsiteX1" fmla="*/ 347674 w 935943"/>
              <a:gd name="connsiteY1" fmla="*/ 613002 h 651279"/>
              <a:gd name="connsiteX2" fmla="*/ 492610 w 935943"/>
              <a:gd name="connsiteY2" fmla="*/ 598907 h 651279"/>
              <a:gd name="connsiteX3" fmla="*/ 871513 w 935943"/>
              <a:gd name="connsiteY3" fmla="*/ 476268 h 651279"/>
              <a:gd name="connsiteX4" fmla="*/ 918074 w 935943"/>
              <a:gd name="connsiteY4" fmla="*/ 205797 h 651279"/>
              <a:gd name="connsiteX5" fmla="*/ 681889 w 935943"/>
              <a:gd name="connsiteY5" fmla="*/ 4692 h 651279"/>
              <a:gd name="connsiteX6" fmla="*/ 205135 w 935943"/>
              <a:gd name="connsiteY6" fmla="*/ 77462 h 651279"/>
              <a:gd name="connsiteX7" fmla="*/ 19443 w 935943"/>
              <a:gd name="connsiteY7" fmla="*/ 253954 h 651279"/>
              <a:gd name="connsiteX8" fmla="*/ 232089 w 935943"/>
              <a:gd name="connsiteY8" fmla="*/ 590203 h 651279"/>
              <a:gd name="connsiteX9" fmla="*/ 292584 w 935943"/>
              <a:gd name="connsiteY9" fmla="*/ 651279 h 651279"/>
              <a:gd name="connsiteX0" fmla="*/ 292584 w 935229"/>
              <a:gd name="connsiteY0" fmla="*/ 641781 h 641781"/>
              <a:gd name="connsiteX1" fmla="*/ 347674 w 935229"/>
              <a:gd name="connsiteY1" fmla="*/ 603504 h 641781"/>
              <a:gd name="connsiteX2" fmla="*/ 492610 w 935229"/>
              <a:gd name="connsiteY2" fmla="*/ 589409 h 641781"/>
              <a:gd name="connsiteX3" fmla="*/ 871513 w 935229"/>
              <a:gd name="connsiteY3" fmla="*/ 466770 h 641781"/>
              <a:gd name="connsiteX4" fmla="*/ 918074 w 935229"/>
              <a:gd name="connsiteY4" fmla="*/ 196299 h 641781"/>
              <a:gd name="connsiteX5" fmla="*/ 691598 w 935229"/>
              <a:gd name="connsiteY5" fmla="*/ 5419 h 641781"/>
              <a:gd name="connsiteX6" fmla="*/ 205135 w 935229"/>
              <a:gd name="connsiteY6" fmla="*/ 67964 h 641781"/>
              <a:gd name="connsiteX7" fmla="*/ 19443 w 935229"/>
              <a:gd name="connsiteY7" fmla="*/ 244456 h 641781"/>
              <a:gd name="connsiteX8" fmla="*/ 232089 w 935229"/>
              <a:gd name="connsiteY8" fmla="*/ 580705 h 641781"/>
              <a:gd name="connsiteX9" fmla="*/ 292584 w 935229"/>
              <a:gd name="connsiteY9" fmla="*/ 641781 h 641781"/>
              <a:gd name="connsiteX0" fmla="*/ 292584 w 944778"/>
              <a:gd name="connsiteY0" fmla="*/ 641781 h 641781"/>
              <a:gd name="connsiteX1" fmla="*/ 347674 w 944778"/>
              <a:gd name="connsiteY1" fmla="*/ 603504 h 641781"/>
              <a:gd name="connsiteX2" fmla="*/ 492610 w 944778"/>
              <a:gd name="connsiteY2" fmla="*/ 589409 h 641781"/>
              <a:gd name="connsiteX3" fmla="*/ 871513 w 944778"/>
              <a:gd name="connsiteY3" fmla="*/ 466770 h 641781"/>
              <a:gd name="connsiteX4" fmla="*/ 918074 w 944778"/>
              <a:gd name="connsiteY4" fmla="*/ 196299 h 641781"/>
              <a:gd name="connsiteX5" fmla="*/ 691598 w 944778"/>
              <a:gd name="connsiteY5" fmla="*/ 5419 h 641781"/>
              <a:gd name="connsiteX6" fmla="*/ 205135 w 944778"/>
              <a:gd name="connsiteY6" fmla="*/ 67964 h 641781"/>
              <a:gd name="connsiteX7" fmla="*/ 19443 w 944778"/>
              <a:gd name="connsiteY7" fmla="*/ 244456 h 641781"/>
              <a:gd name="connsiteX8" fmla="*/ 232089 w 944778"/>
              <a:gd name="connsiteY8" fmla="*/ 580705 h 641781"/>
              <a:gd name="connsiteX9" fmla="*/ 292584 w 944778"/>
              <a:gd name="connsiteY9" fmla="*/ 641781 h 641781"/>
              <a:gd name="connsiteX0" fmla="*/ 292584 w 940808"/>
              <a:gd name="connsiteY0" fmla="*/ 641781 h 641781"/>
              <a:gd name="connsiteX1" fmla="*/ 347674 w 940808"/>
              <a:gd name="connsiteY1" fmla="*/ 603504 h 641781"/>
              <a:gd name="connsiteX2" fmla="*/ 492610 w 940808"/>
              <a:gd name="connsiteY2" fmla="*/ 589409 h 641781"/>
              <a:gd name="connsiteX3" fmla="*/ 871513 w 940808"/>
              <a:gd name="connsiteY3" fmla="*/ 466770 h 641781"/>
              <a:gd name="connsiteX4" fmla="*/ 918074 w 940808"/>
              <a:gd name="connsiteY4" fmla="*/ 196299 h 641781"/>
              <a:gd name="connsiteX5" fmla="*/ 691598 w 940808"/>
              <a:gd name="connsiteY5" fmla="*/ 5419 h 641781"/>
              <a:gd name="connsiteX6" fmla="*/ 205135 w 940808"/>
              <a:gd name="connsiteY6" fmla="*/ 67964 h 641781"/>
              <a:gd name="connsiteX7" fmla="*/ 19443 w 940808"/>
              <a:gd name="connsiteY7" fmla="*/ 244456 h 641781"/>
              <a:gd name="connsiteX8" fmla="*/ 232089 w 940808"/>
              <a:gd name="connsiteY8" fmla="*/ 580705 h 641781"/>
              <a:gd name="connsiteX9" fmla="*/ 292584 w 940808"/>
              <a:gd name="connsiteY9" fmla="*/ 641781 h 641781"/>
              <a:gd name="connsiteX0" fmla="*/ 292584 w 936876"/>
              <a:gd name="connsiteY0" fmla="*/ 640201 h 640201"/>
              <a:gd name="connsiteX1" fmla="*/ 347674 w 936876"/>
              <a:gd name="connsiteY1" fmla="*/ 601924 h 640201"/>
              <a:gd name="connsiteX2" fmla="*/ 492610 w 936876"/>
              <a:gd name="connsiteY2" fmla="*/ 587829 h 640201"/>
              <a:gd name="connsiteX3" fmla="*/ 871513 w 936876"/>
              <a:gd name="connsiteY3" fmla="*/ 465190 h 640201"/>
              <a:gd name="connsiteX4" fmla="*/ 907259 w 936876"/>
              <a:gd name="connsiteY4" fmla="*/ 167385 h 640201"/>
              <a:gd name="connsiteX5" fmla="*/ 691598 w 936876"/>
              <a:gd name="connsiteY5" fmla="*/ 3839 h 640201"/>
              <a:gd name="connsiteX6" fmla="*/ 205135 w 936876"/>
              <a:gd name="connsiteY6" fmla="*/ 66384 h 640201"/>
              <a:gd name="connsiteX7" fmla="*/ 19443 w 936876"/>
              <a:gd name="connsiteY7" fmla="*/ 242876 h 640201"/>
              <a:gd name="connsiteX8" fmla="*/ 232089 w 936876"/>
              <a:gd name="connsiteY8" fmla="*/ 579125 h 640201"/>
              <a:gd name="connsiteX9" fmla="*/ 292584 w 936876"/>
              <a:gd name="connsiteY9" fmla="*/ 640201 h 640201"/>
              <a:gd name="connsiteX0" fmla="*/ 292584 w 927257"/>
              <a:gd name="connsiteY0" fmla="*/ 654530 h 654530"/>
              <a:gd name="connsiteX1" fmla="*/ 347674 w 927257"/>
              <a:gd name="connsiteY1" fmla="*/ 616253 h 654530"/>
              <a:gd name="connsiteX2" fmla="*/ 492610 w 927257"/>
              <a:gd name="connsiteY2" fmla="*/ 602158 h 654530"/>
              <a:gd name="connsiteX3" fmla="*/ 871513 w 927257"/>
              <a:gd name="connsiteY3" fmla="*/ 479519 h 654530"/>
              <a:gd name="connsiteX4" fmla="*/ 907259 w 927257"/>
              <a:gd name="connsiteY4" fmla="*/ 181714 h 654530"/>
              <a:gd name="connsiteX5" fmla="*/ 695909 w 927257"/>
              <a:gd name="connsiteY5" fmla="*/ 3250 h 654530"/>
              <a:gd name="connsiteX6" fmla="*/ 205135 w 927257"/>
              <a:gd name="connsiteY6" fmla="*/ 80713 h 654530"/>
              <a:gd name="connsiteX7" fmla="*/ 19443 w 927257"/>
              <a:gd name="connsiteY7" fmla="*/ 257205 h 654530"/>
              <a:gd name="connsiteX8" fmla="*/ 232089 w 927257"/>
              <a:gd name="connsiteY8" fmla="*/ 593454 h 654530"/>
              <a:gd name="connsiteX9" fmla="*/ 292584 w 927257"/>
              <a:gd name="connsiteY9" fmla="*/ 654530 h 654530"/>
              <a:gd name="connsiteX0" fmla="*/ 292584 w 927257"/>
              <a:gd name="connsiteY0" fmla="*/ 656183 h 656183"/>
              <a:gd name="connsiteX1" fmla="*/ 347674 w 927257"/>
              <a:gd name="connsiteY1" fmla="*/ 617906 h 656183"/>
              <a:gd name="connsiteX2" fmla="*/ 492610 w 927257"/>
              <a:gd name="connsiteY2" fmla="*/ 603811 h 656183"/>
              <a:gd name="connsiteX3" fmla="*/ 871513 w 927257"/>
              <a:gd name="connsiteY3" fmla="*/ 481172 h 656183"/>
              <a:gd name="connsiteX4" fmla="*/ 907259 w 927257"/>
              <a:gd name="connsiteY4" fmla="*/ 183367 h 656183"/>
              <a:gd name="connsiteX5" fmla="*/ 695909 w 927257"/>
              <a:gd name="connsiteY5" fmla="*/ 4903 h 656183"/>
              <a:gd name="connsiteX6" fmla="*/ 205135 w 927257"/>
              <a:gd name="connsiteY6" fmla="*/ 82366 h 656183"/>
              <a:gd name="connsiteX7" fmla="*/ 19443 w 927257"/>
              <a:gd name="connsiteY7" fmla="*/ 258858 h 656183"/>
              <a:gd name="connsiteX8" fmla="*/ 232089 w 927257"/>
              <a:gd name="connsiteY8" fmla="*/ 595107 h 656183"/>
              <a:gd name="connsiteX9" fmla="*/ 292584 w 927257"/>
              <a:gd name="connsiteY9" fmla="*/ 656183 h 656183"/>
              <a:gd name="connsiteX0" fmla="*/ 292584 w 925838"/>
              <a:gd name="connsiteY0" fmla="*/ 651595 h 651595"/>
              <a:gd name="connsiteX1" fmla="*/ 347674 w 925838"/>
              <a:gd name="connsiteY1" fmla="*/ 613318 h 651595"/>
              <a:gd name="connsiteX2" fmla="*/ 492610 w 925838"/>
              <a:gd name="connsiteY2" fmla="*/ 599223 h 651595"/>
              <a:gd name="connsiteX3" fmla="*/ 871513 w 925838"/>
              <a:gd name="connsiteY3" fmla="*/ 476584 h 651595"/>
              <a:gd name="connsiteX4" fmla="*/ 907259 w 925838"/>
              <a:gd name="connsiteY4" fmla="*/ 178779 h 651595"/>
              <a:gd name="connsiteX5" fmla="*/ 715990 w 925838"/>
              <a:gd name="connsiteY5" fmla="*/ 5177 h 651595"/>
              <a:gd name="connsiteX6" fmla="*/ 205135 w 925838"/>
              <a:gd name="connsiteY6" fmla="*/ 77778 h 651595"/>
              <a:gd name="connsiteX7" fmla="*/ 19443 w 925838"/>
              <a:gd name="connsiteY7" fmla="*/ 254270 h 651595"/>
              <a:gd name="connsiteX8" fmla="*/ 232089 w 925838"/>
              <a:gd name="connsiteY8" fmla="*/ 590519 h 651595"/>
              <a:gd name="connsiteX9" fmla="*/ 292584 w 925838"/>
              <a:gd name="connsiteY9" fmla="*/ 651595 h 651595"/>
              <a:gd name="connsiteX0" fmla="*/ 262897 w 925838"/>
              <a:gd name="connsiteY0" fmla="*/ 663017 h 663017"/>
              <a:gd name="connsiteX1" fmla="*/ 347674 w 925838"/>
              <a:gd name="connsiteY1" fmla="*/ 613318 h 663017"/>
              <a:gd name="connsiteX2" fmla="*/ 492610 w 925838"/>
              <a:gd name="connsiteY2" fmla="*/ 599223 h 663017"/>
              <a:gd name="connsiteX3" fmla="*/ 871513 w 925838"/>
              <a:gd name="connsiteY3" fmla="*/ 476584 h 663017"/>
              <a:gd name="connsiteX4" fmla="*/ 907259 w 925838"/>
              <a:gd name="connsiteY4" fmla="*/ 178779 h 663017"/>
              <a:gd name="connsiteX5" fmla="*/ 715990 w 925838"/>
              <a:gd name="connsiteY5" fmla="*/ 5177 h 663017"/>
              <a:gd name="connsiteX6" fmla="*/ 205135 w 925838"/>
              <a:gd name="connsiteY6" fmla="*/ 77778 h 663017"/>
              <a:gd name="connsiteX7" fmla="*/ 19443 w 925838"/>
              <a:gd name="connsiteY7" fmla="*/ 254270 h 663017"/>
              <a:gd name="connsiteX8" fmla="*/ 232089 w 925838"/>
              <a:gd name="connsiteY8" fmla="*/ 590519 h 663017"/>
              <a:gd name="connsiteX9" fmla="*/ 262897 w 925838"/>
              <a:gd name="connsiteY9" fmla="*/ 663017 h 663017"/>
              <a:gd name="connsiteX0" fmla="*/ 238982 w 925838"/>
              <a:gd name="connsiteY0" fmla="*/ 657889 h 657889"/>
              <a:gd name="connsiteX1" fmla="*/ 347674 w 925838"/>
              <a:gd name="connsiteY1" fmla="*/ 61331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5838"/>
              <a:gd name="connsiteY0" fmla="*/ 657889 h 657889"/>
              <a:gd name="connsiteX1" fmla="*/ 354772 w 925838"/>
              <a:gd name="connsiteY1" fmla="*/ 61650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4637"/>
              <a:gd name="connsiteY0" fmla="*/ 657889 h 657889"/>
              <a:gd name="connsiteX1" fmla="*/ 354772 w 924637"/>
              <a:gd name="connsiteY1" fmla="*/ 616508 h 657889"/>
              <a:gd name="connsiteX2" fmla="*/ 516487 w 924637"/>
              <a:gd name="connsiteY2" fmla="*/ 599340 h 657889"/>
              <a:gd name="connsiteX3" fmla="*/ 871513 w 924637"/>
              <a:gd name="connsiteY3" fmla="*/ 476584 h 657889"/>
              <a:gd name="connsiteX4" fmla="*/ 907259 w 924637"/>
              <a:gd name="connsiteY4" fmla="*/ 178779 h 657889"/>
              <a:gd name="connsiteX5" fmla="*/ 715990 w 924637"/>
              <a:gd name="connsiteY5" fmla="*/ 5177 h 657889"/>
              <a:gd name="connsiteX6" fmla="*/ 205135 w 924637"/>
              <a:gd name="connsiteY6" fmla="*/ 77778 h 657889"/>
              <a:gd name="connsiteX7" fmla="*/ 19443 w 924637"/>
              <a:gd name="connsiteY7" fmla="*/ 254270 h 657889"/>
              <a:gd name="connsiteX8" fmla="*/ 232089 w 924637"/>
              <a:gd name="connsiteY8" fmla="*/ 590519 h 657889"/>
              <a:gd name="connsiteX9" fmla="*/ 238982 w 924637"/>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3327"/>
              <a:gd name="connsiteY0" fmla="*/ 657889 h 657889"/>
              <a:gd name="connsiteX1" fmla="*/ 354772 w 923327"/>
              <a:gd name="connsiteY1" fmla="*/ 616508 h 657889"/>
              <a:gd name="connsiteX2" fmla="*/ 543969 w 923327"/>
              <a:gd name="connsiteY2" fmla="*/ 608568 h 657889"/>
              <a:gd name="connsiteX3" fmla="*/ 871513 w 923327"/>
              <a:gd name="connsiteY3" fmla="*/ 476584 h 657889"/>
              <a:gd name="connsiteX4" fmla="*/ 907259 w 923327"/>
              <a:gd name="connsiteY4" fmla="*/ 178779 h 657889"/>
              <a:gd name="connsiteX5" fmla="*/ 715990 w 923327"/>
              <a:gd name="connsiteY5" fmla="*/ 5177 h 657889"/>
              <a:gd name="connsiteX6" fmla="*/ 205135 w 923327"/>
              <a:gd name="connsiteY6" fmla="*/ 77778 h 657889"/>
              <a:gd name="connsiteX7" fmla="*/ 19443 w 923327"/>
              <a:gd name="connsiteY7" fmla="*/ 254270 h 657889"/>
              <a:gd name="connsiteX8" fmla="*/ 232089 w 923327"/>
              <a:gd name="connsiteY8" fmla="*/ 590519 h 657889"/>
              <a:gd name="connsiteX9" fmla="*/ 238982 w 923327"/>
              <a:gd name="connsiteY9" fmla="*/ 657889 h 657889"/>
              <a:gd name="connsiteX0" fmla="*/ 238982 w 922789"/>
              <a:gd name="connsiteY0" fmla="*/ 657889 h 657889"/>
              <a:gd name="connsiteX1" fmla="*/ 354772 w 922789"/>
              <a:gd name="connsiteY1" fmla="*/ 616508 h 657889"/>
              <a:gd name="connsiteX2" fmla="*/ 555775 w 922789"/>
              <a:gd name="connsiteY2" fmla="*/ 610544 h 657889"/>
              <a:gd name="connsiteX3" fmla="*/ 871513 w 922789"/>
              <a:gd name="connsiteY3" fmla="*/ 476584 h 657889"/>
              <a:gd name="connsiteX4" fmla="*/ 907259 w 922789"/>
              <a:gd name="connsiteY4" fmla="*/ 178779 h 657889"/>
              <a:gd name="connsiteX5" fmla="*/ 715990 w 922789"/>
              <a:gd name="connsiteY5" fmla="*/ 5177 h 657889"/>
              <a:gd name="connsiteX6" fmla="*/ 205135 w 922789"/>
              <a:gd name="connsiteY6" fmla="*/ 77778 h 657889"/>
              <a:gd name="connsiteX7" fmla="*/ 19443 w 922789"/>
              <a:gd name="connsiteY7" fmla="*/ 254270 h 657889"/>
              <a:gd name="connsiteX8" fmla="*/ 232089 w 922789"/>
              <a:gd name="connsiteY8" fmla="*/ 590519 h 657889"/>
              <a:gd name="connsiteX9" fmla="*/ 238982 w 922789"/>
              <a:gd name="connsiteY9" fmla="*/ 657889 h 657889"/>
              <a:gd name="connsiteX0" fmla="*/ 907259 w 925253"/>
              <a:gd name="connsiteY0" fmla="*/ 178779 h 657889"/>
              <a:gd name="connsiteX1" fmla="*/ 715990 w 925253"/>
              <a:gd name="connsiteY1" fmla="*/ 5177 h 657889"/>
              <a:gd name="connsiteX2" fmla="*/ 205135 w 925253"/>
              <a:gd name="connsiteY2" fmla="*/ 77778 h 657889"/>
              <a:gd name="connsiteX3" fmla="*/ 19443 w 925253"/>
              <a:gd name="connsiteY3" fmla="*/ 254270 h 657889"/>
              <a:gd name="connsiteX4" fmla="*/ 232089 w 925253"/>
              <a:gd name="connsiteY4" fmla="*/ 590519 h 657889"/>
              <a:gd name="connsiteX5" fmla="*/ 238982 w 925253"/>
              <a:gd name="connsiteY5" fmla="*/ 657889 h 657889"/>
              <a:gd name="connsiteX6" fmla="*/ 354772 w 925253"/>
              <a:gd name="connsiteY6" fmla="*/ 616508 h 657889"/>
              <a:gd name="connsiteX7" fmla="*/ 555775 w 925253"/>
              <a:gd name="connsiteY7" fmla="*/ 610544 h 657889"/>
              <a:gd name="connsiteX8" fmla="*/ 871513 w 925253"/>
              <a:gd name="connsiteY8" fmla="*/ 476584 h 657889"/>
              <a:gd name="connsiteX9" fmla="*/ 916435 w 925253"/>
              <a:gd name="connsiteY9" fmla="*/ 188356 h 657889"/>
              <a:gd name="connsiteX0" fmla="*/ 715990 w 925253"/>
              <a:gd name="connsiteY0" fmla="*/ 5177 h 657889"/>
              <a:gd name="connsiteX1" fmla="*/ 205135 w 925253"/>
              <a:gd name="connsiteY1" fmla="*/ 77778 h 657889"/>
              <a:gd name="connsiteX2" fmla="*/ 19443 w 925253"/>
              <a:gd name="connsiteY2" fmla="*/ 254270 h 657889"/>
              <a:gd name="connsiteX3" fmla="*/ 232089 w 925253"/>
              <a:gd name="connsiteY3" fmla="*/ 590519 h 657889"/>
              <a:gd name="connsiteX4" fmla="*/ 238982 w 925253"/>
              <a:gd name="connsiteY4" fmla="*/ 657889 h 657889"/>
              <a:gd name="connsiteX5" fmla="*/ 354772 w 925253"/>
              <a:gd name="connsiteY5" fmla="*/ 616508 h 657889"/>
              <a:gd name="connsiteX6" fmla="*/ 555775 w 925253"/>
              <a:gd name="connsiteY6" fmla="*/ 610544 h 657889"/>
              <a:gd name="connsiteX7" fmla="*/ 871513 w 925253"/>
              <a:gd name="connsiteY7" fmla="*/ 476584 h 657889"/>
              <a:gd name="connsiteX8" fmla="*/ 916435 w 925253"/>
              <a:gd name="connsiteY8" fmla="*/ 188356 h 657889"/>
              <a:gd name="connsiteX0" fmla="*/ 796516 w 925253"/>
              <a:gd name="connsiteY0" fmla="*/ 6385 h 642389"/>
              <a:gd name="connsiteX1" fmla="*/ 205135 w 925253"/>
              <a:gd name="connsiteY1" fmla="*/ 62278 h 642389"/>
              <a:gd name="connsiteX2" fmla="*/ 19443 w 925253"/>
              <a:gd name="connsiteY2" fmla="*/ 238770 h 642389"/>
              <a:gd name="connsiteX3" fmla="*/ 232089 w 925253"/>
              <a:gd name="connsiteY3" fmla="*/ 575019 h 642389"/>
              <a:gd name="connsiteX4" fmla="*/ 238982 w 925253"/>
              <a:gd name="connsiteY4" fmla="*/ 642389 h 642389"/>
              <a:gd name="connsiteX5" fmla="*/ 354772 w 925253"/>
              <a:gd name="connsiteY5" fmla="*/ 601008 h 642389"/>
              <a:gd name="connsiteX6" fmla="*/ 555775 w 925253"/>
              <a:gd name="connsiteY6" fmla="*/ 595044 h 642389"/>
              <a:gd name="connsiteX7" fmla="*/ 871513 w 925253"/>
              <a:gd name="connsiteY7" fmla="*/ 461084 h 642389"/>
              <a:gd name="connsiteX8" fmla="*/ 916435 w 925253"/>
              <a:gd name="connsiteY8" fmla="*/ 172856 h 642389"/>
              <a:gd name="connsiteX0" fmla="*/ 796516 w 925253"/>
              <a:gd name="connsiteY0" fmla="*/ 21300 h 657304"/>
              <a:gd name="connsiteX1" fmla="*/ 205135 w 925253"/>
              <a:gd name="connsiteY1" fmla="*/ 77193 h 657304"/>
              <a:gd name="connsiteX2" fmla="*/ 19443 w 925253"/>
              <a:gd name="connsiteY2" fmla="*/ 253685 h 657304"/>
              <a:gd name="connsiteX3" fmla="*/ 232089 w 925253"/>
              <a:gd name="connsiteY3" fmla="*/ 589934 h 657304"/>
              <a:gd name="connsiteX4" fmla="*/ 238982 w 925253"/>
              <a:gd name="connsiteY4" fmla="*/ 657304 h 657304"/>
              <a:gd name="connsiteX5" fmla="*/ 354772 w 925253"/>
              <a:gd name="connsiteY5" fmla="*/ 615923 h 657304"/>
              <a:gd name="connsiteX6" fmla="*/ 555775 w 925253"/>
              <a:gd name="connsiteY6" fmla="*/ 609959 h 657304"/>
              <a:gd name="connsiteX7" fmla="*/ 871513 w 925253"/>
              <a:gd name="connsiteY7" fmla="*/ 475999 h 657304"/>
              <a:gd name="connsiteX8" fmla="*/ 916435 w 925253"/>
              <a:gd name="connsiteY8" fmla="*/ 187771 h 657304"/>
              <a:gd name="connsiteX0" fmla="*/ 796516 w 925253"/>
              <a:gd name="connsiteY0" fmla="*/ 23028 h 659032"/>
              <a:gd name="connsiteX1" fmla="*/ 205135 w 925253"/>
              <a:gd name="connsiteY1" fmla="*/ 78921 h 659032"/>
              <a:gd name="connsiteX2" fmla="*/ 19443 w 925253"/>
              <a:gd name="connsiteY2" fmla="*/ 255413 h 659032"/>
              <a:gd name="connsiteX3" fmla="*/ 232089 w 925253"/>
              <a:gd name="connsiteY3" fmla="*/ 591662 h 659032"/>
              <a:gd name="connsiteX4" fmla="*/ 238982 w 925253"/>
              <a:gd name="connsiteY4" fmla="*/ 659032 h 659032"/>
              <a:gd name="connsiteX5" fmla="*/ 354772 w 925253"/>
              <a:gd name="connsiteY5" fmla="*/ 617651 h 659032"/>
              <a:gd name="connsiteX6" fmla="*/ 555775 w 925253"/>
              <a:gd name="connsiteY6" fmla="*/ 611687 h 659032"/>
              <a:gd name="connsiteX7" fmla="*/ 871513 w 925253"/>
              <a:gd name="connsiteY7" fmla="*/ 477727 h 659032"/>
              <a:gd name="connsiteX8" fmla="*/ 916435 w 925253"/>
              <a:gd name="connsiteY8" fmla="*/ 189499 h 659032"/>
              <a:gd name="connsiteX0" fmla="*/ 796516 w 925253"/>
              <a:gd name="connsiteY0" fmla="*/ 24296 h 660300"/>
              <a:gd name="connsiteX1" fmla="*/ 205135 w 925253"/>
              <a:gd name="connsiteY1" fmla="*/ 80189 h 660300"/>
              <a:gd name="connsiteX2" fmla="*/ 19443 w 925253"/>
              <a:gd name="connsiteY2" fmla="*/ 256681 h 660300"/>
              <a:gd name="connsiteX3" fmla="*/ 232089 w 925253"/>
              <a:gd name="connsiteY3" fmla="*/ 592930 h 660300"/>
              <a:gd name="connsiteX4" fmla="*/ 238982 w 925253"/>
              <a:gd name="connsiteY4" fmla="*/ 660300 h 660300"/>
              <a:gd name="connsiteX5" fmla="*/ 354772 w 925253"/>
              <a:gd name="connsiteY5" fmla="*/ 618919 h 660300"/>
              <a:gd name="connsiteX6" fmla="*/ 555775 w 925253"/>
              <a:gd name="connsiteY6" fmla="*/ 612955 h 660300"/>
              <a:gd name="connsiteX7" fmla="*/ 871513 w 925253"/>
              <a:gd name="connsiteY7" fmla="*/ 478995 h 660300"/>
              <a:gd name="connsiteX8" fmla="*/ 916435 w 925253"/>
              <a:gd name="connsiteY8" fmla="*/ 190767 h 660300"/>
              <a:gd name="connsiteX0" fmla="*/ 796516 w 925253"/>
              <a:gd name="connsiteY0" fmla="*/ 24296 h 660300"/>
              <a:gd name="connsiteX1" fmla="*/ 205135 w 925253"/>
              <a:gd name="connsiteY1" fmla="*/ 80189 h 660300"/>
              <a:gd name="connsiteX2" fmla="*/ 19443 w 925253"/>
              <a:gd name="connsiteY2" fmla="*/ 256681 h 660300"/>
              <a:gd name="connsiteX3" fmla="*/ 232089 w 925253"/>
              <a:gd name="connsiteY3" fmla="*/ 592930 h 660300"/>
              <a:gd name="connsiteX4" fmla="*/ 238982 w 925253"/>
              <a:gd name="connsiteY4" fmla="*/ 660300 h 660300"/>
              <a:gd name="connsiteX5" fmla="*/ 354772 w 925253"/>
              <a:gd name="connsiteY5" fmla="*/ 618919 h 660300"/>
              <a:gd name="connsiteX6" fmla="*/ 555775 w 925253"/>
              <a:gd name="connsiteY6" fmla="*/ 612955 h 660300"/>
              <a:gd name="connsiteX7" fmla="*/ 871513 w 925253"/>
              <a:gd name="connsiteY7" fmla="*/ 478995 h 660300"/>
              <a:gd name="connsiteX8" fmla="*/ 916435 w 925253"/>
              <a:gd name="connsiteY8" fmla="*/ 190767 h 660300"/>
              <a:gd name="connsiteX0" fmla="*/ 796516 w 925253"/>
              <a:gd name="connsiteY0" fmla="*/ 24462 h 660466"/>
              <a:gd name="connsiteX1" fmla="*/ 203578 w 925253"/>
              <a:gd name="connsiteY1" fmla="*/ 79486 h 660466"/>
              <a:gd name="connsiteX2" fmla="*/ 19443 w 925253"/>
              <a:gd name="connsiteY2" fmla="*/ 256847 h 660466"/>
              <a:gd name="connsiteX3" fmla="*/ 232089 w 925253"/>
              <a:gd name="connsiteY3" fmla="*/ 593096 h 660466"/>
              <a:gd name="connsiteX4" fmla="*/ 238982 w 925253"/>
              <a:gd name="connsiteY4" fmla="*/ 660466 h 660466"/>
              <a:gd name="connsiteX5" fmla="*/ 354772 w 925253"/>
              <a:gd name="connsiteY5" fmla="*/ 619085 h 660466"/>
              <a:gd name="connsiteX6" fmla="*/ 555775 w 925253"/>
              <a:gd name="connsiteY6" fmla="*/ 613121 h 660466"/>
              <a:gd name="connsiteX7" fmla="*/ 871513 w 925253"/>
              <a:gd name="connsiteY7" fmla="*/ 479161 h 660466"/>
              <a:gd name="connsiteX8" fmla="*/ 916435 w 925253"/>
              <a:gd name="connsiteY8" fmla="*/ 190933 h 660466"/>
              <a:gd name="connsiteX0" fmla="*/ 796516 w 871513"/>
              <a:gd name="connsiteY0" fmla="*/ 24462 h 660466"/>
              <a:gd name="connsiteX1" fmla="*/ 203578 w 871513"/>
              <a:gd name="connsiteY1" fmla="*/ 79486 h 660466"/>
              <a:gd name="connsiteX2" fmla="*/ 19443 w 871513"/>
              <a:gd name="connsiteY2" fmla="*/ 256847 h 660466"/>
              <a:gd name="connsiteX3" fmla="*/ 232089 w 871513"/>
              <a:gd name="connsiteY3" fmla="*/ 593096 h 660466"/>
              <a:gd name="connsiteX4" fmla="*/ 238982 w 871513"/>
              <a:gd name="connsiteY4" fmla="*/ 660466 h 660466"/>
              <a:gd name="connsiteX5" fmla="*/ 354772 w 871513"/>
              <a:gd name="connsiteY5" fmla="*/ 619085 h 660466"/>
              <a:gd name="connsiteX6" fmla="*/ 555775 w 871513"/>
              <a:gd name="connsiteY6" fmla="*/ 613121 h 660466"/>
              <a:gd name="connsiteX7" fmla="*/ 871513 w 871513"/>
              <a:gd name="connsiteY7" fmla="*/ 47916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206" h="660466">
                <a:moveTo>
                  <a:pt x="796516" y="24462"/>
                </a:moveTo>
                <a:cubicBezTo>
                  <a:pt x="582196" y="-37768"/>
                  <a:pt x="332110" y="32895"/>
                  <a:pt x="203578" y="79486"/>
                </a:cubicBezTo>
                <a:cubicBezTo>
                  <a:pt x="75046" y="126077"/>
                  <a:pt x="65228" y="156016"/>
                  <a:pt x="19443" y="256847"/>
                </a:cubicBezTo>
                <a:cubicBezTo>
                  <a:pt x="-29803" y="393776"/>
                  <a:pt x="5299" y="518706"/>
                  <a:pt x="232089" y="593096"/>
                </a:cubicBezTo>
                <a:cubicBezTo>
                  <a:pt x="285239" y="611098"/>
                  <a:pt x="238982" y="660466"/>
                  <a:pt x="238982" y="660466"/>
                </a:cubicBezTo>
                <a:cubicBezTo>
                  <a:pt x="247518" y="659701"/>
                  <a:pt x="301973" y="626976"/>
                  <a:pt x="354772" y="619085"/>
                </a:cubicBezTo>
                <a:cubicBezTo>
                  <a:pt x="407571" y="611194"/>
                  <a:pt x="483775" y="627430"/>
                  <a:pt x="555775" y="613121"/>
                </a:cubicBezTo>
                <a:cubicBezTo>
                  <a:pt x="627775" y="598812"/>
                  <a:pt x="866839" y="543580"/>
                  <a:pt x="906206" y="405534"/>
                </a:cubicBezTo>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6059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Freeform: Shape 8">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10">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3" name="Rectangle 12">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B2E40-6B34-F28D-E2D3-12732799EE67}"/>
              </a:ext>
            </a:extLst>
          </p:cNvPr>
          <p:cNvSpPr>
            <a:spLocks noGrp="1"/>
          </p:cNvSpPr>
          <p:nvPr>
            <p:ph type="title" idx="4294967295"/>
          </p:nvPr>
        </p:nvSpPr>
        <p:spPr>
          <a:xfrm>
            <a:off x="1095983" y="535175"/>
            <a:ext cx="10000521" cy="1731909"/>
          </a:xfrm>
        </p:spPr>
        <p:txBody>
          <a:bodyPr vert="horz" lIns="91440" tIns="45720" rIns="91440" bIns="45720" rtlCol="0" anchor="ctr">
            <a:normAutofit/>
          </a:bodyPr>
          <a:lstStyle/>
          <a:p>
            <a:pPr algn="ctr"/>
            <a:r>
              <a:rPr lang="en-US" sz="5400" b="1" kern="1200" spc="100" baseline="0">
                <a:latin typeface="+mj-lt"/>
                <a:ea typeface="+mj-ea"/>
                <a:cs typeface="+mj-cs"/>
              </a:rPr>
              <a:t>Testing strategy</a:t>
            </a:r>
          </a:p>
        </p:txBody>
      </p:sp>
      <p:graphicFrame>
        <p:nvGraphicFramePr>
          <p:cNvPr id="54" name="Content Placeholder 2">
            <a:extLst>
              <a:ext uri="{FF2B5EF4-FFF2-40B4-BE49-F238E27FC236}">
                <a16:creationId xmlns:a16="http://schemas.microsoft.com/office/drawing/2014/main" id="{BB8C7B17-6408-94E7-6BB8-2D509CA7BE4A}"/>
              </a:ext>
            </a:extLst>
          </p:cNvPr>
          <p:cNvGraphicFramePr>
            <a:graphicFrameLocks noGrp="1"/>
          </p:cNvGraphicFramePr>
          <p:nvPr>
            <p:ph idx="4294967295"/>
            <p:extLst>
              <p:ext uri="{D42A27DB-BD31-4B8C-83A1-F6EECF244321}">
                <p14:modId xmlns:p14="http://schemas.microsoft.com/office/powerpoint/2010/main" val="2786882128"/>
              </p:ext>
            </p:extLst>
          </p:nvPr>
        </p:nvGraphicFramePr>
        <p:xfrm>
          <a:off x="763009" y="2169236"/>
          <a:ext cx="10723035" cy="4001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82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8">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40">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D277355E-FC5C-D8AF-AE7D-6C36A0454CD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205" r="1273" b="2"/>
          <a:stretch/>
        </p:blipFill>
        <p:spPr>
          <a:xfrm>
            <a:off x="598138" y="804301"/>
            <a:ext cx="6193116" cy="5009357"/>
          </a:xfrm>
          <a:prstGeom prst="rect">
            <a:avLst/>
          </a:prstGeom>
        </p:spPr>
      </p:pic>
      <p:sp>
        <p:nvSpPr>
          <p:cNvPr id="3" name="Content Placeholder 2">
            <a:extLst>
              <a:ext uri="{FF2B5EF4-FFF2-40B4-BE49-F238E27FC236}">
                <a16:creationId xmlns:a16="http://schemas.microsoft.com/office/drawing/2014/main" id="{83E4DB68-5BD4-2969-59A8-313E52D54B0B}"/>
              </a:ext>
            </a:extLst>
          </p:cNvPr>
          <p:cNvSpPr>
            <a:spLocks noGrp="1"/>
          </p:cNvSpPr>
          <p:nvPr>
            <p:ph idx="1"/>
          </p:nvPr>
        </p:nvSpPr>
        <p:spPr>
          <a:xfrm>
            <a:off x="6965452" y="409028"/>
            <a:ext cx="4885127" cy="5857437"/>
          </a:xfrm>
        </p:spPr>
        <p:txBody>
          <a:bodyPr vert="horz" lIns="91440" tIns="45720" rIns="91440" bIns="45720" rtlCol="0" anchor="ctr">
            <a:noAutofit/>
          </a:bodyPr>
          <a:lstStyle/>
          <a:p>
            <a:pPr marL="571500" indent="-342900">
              <a:lnSpc>
                <a:spcPct val="90000"/>
              </a:lnSpc>
              <a:spcBef>
                <a:spcPct val="0"/>
              </a:spcBef>
              <a:spcAft>
                <a:spcPts val="600"/>
              </a:spcAft>
              <a:buFont typeface="Arial"/>
              <a:buChar char="•"/>
            </a:pPr>
            <a:r>
              <a:rPr lang="en-US" sz="2000" b="0" dirty="0">
                <a:latin typeface="Calibri"/>
                <a:cs typeface="Calibri Light"/>
              </a:rPr>
              <a:t>Considerations for deploying </a:t>
            </a:r>
            <a:r>
              <a:rPr lang="en-US" sz="2000" b="0" dirty="0" err="1">
                <a:latin typeface="Calibri"/>
                <a:cs typeface="Calibri Light"/>
              </a:rPr>
              <a:t>PetBook</a:t>
            </a:r>
            <a:r>
              <a:rPr lang="en-US" sz="2000" b="0" dirty="0">
                <a:latin typeface="Calibri"/>
                <a:cs typeface="Calibri Light"/>
              </a:rPr>
              <a:t> was to use AWS EC2 or Elastic Beanstalk with docker compose running 2 docker containers.</a:t>
            </a:r>
            <a:br>
              <a:rPr lang="en-US" sz="2000" b="0" dirty="0">
                <a:latin typeface="Calibri"/>
                <a:cs typeface="Calibri Light"/>
              </a:rPr>
            </a:br>
            <a:endParaRPr lang="en-US" sz="2000" b="0" dirty="0">
              <a:latin typeface="Calibri"/>
              <a:cs typeface="Calibri Light"/>
            </a:endParaRPr>
          </a:p>
          <a:p>
            <a:pPr marL="571500" indent="-342900">
              <a:lnSpc>
                <a:spcPct val="90000"/>
              </a:lnSpc>
              <a:spcBef>
                <a:spcPct val="0"/>
              </a:spcBef>
              <a:spcAft>
                <a:spcPts val="600"/>
              </a:spcAft>
              <a:buFont typeface="Arial"/>
              <a:buChar char="•"/>
            </a:pPr>
            <a:r>
              <a:rPr lang="en-US" sz="2000" b="0" dirty="0">
                <a:latin typeface="Calibri"/>
                <a:cs typeface="Calibri Light"/>
              </a:rPr>
              <a:t>To allow 24x7 access for any device, the software is to be deployed to AWS EC2 free tier.  A user installing the same software has the option to choose their own hosting provider.  </a:t>
            </a:r>
          </a:p>
          <a:p>
            <a:pPr marL="571500" indent="-342900">
              <a:lnSpc>
                <a:spcPct val="90000"/>
              </a:lnSpc>
              <a:spcBef>
                <a:spcPct val="0"/>
              </a:spcBef>
              <a:spcAft>
                <a:spcPts val="600"/>
              </a:spcAft>
              <a:buFont typeface="Arial"/>
              <a:buChar char="•"/>
            </a:pPr>
            <a:endParaRPr lang="en-US" sz="2000" b="0" dirty="0">
              <a:latin typeface="Calibri"/>
              <a:cs typeface="Calibri Light"/>
            </a:endParaRPr>
          </a:p>
          <a:p>
            <a:pPr marL="571500" indent="-342900">
              <a:lnSpc>
                <a:spcPct val="90000"/>
              </a:lnSpc>
              <a:spcBef>
                <a:spcPct val="0"/>
              </a:spcBef>
              <a:spcAft>
                <a:spcPts val="600"/>
              </a:spcAft>
              <a:buFont typeface="Arial"/>
              <a:buChar char="•"/>
            </a:pPr>
            <a:r>
              <a:rPr lang="en-US" sz="2000" b="0" dirty="0">
                <a:latin typeface="Calibri"/>
                <a:cs typeface="Calibri Light"/>
              </a:rPr>
              <a:t>To not incur costs and allow users to not share their links, each user needs to set up their own database.  Database configuration needs to be added post install.  </a:t>
            </a:r>
            <a:endParaRPr lang="en-US" sz="2000" b="0" dirty="0">
              <a:latin typeface="Calibri Light"/>
              <a:cs typeface="Calibri Light"/>
            </a:endParaRPr>
          </a:p>
        </p:txBody>
      </p:sp>
      <p:sp>
        <p:nvSpPr>
          <p:cNvPr id="5" name="TextBox 4">
            <a:extLst>
              <a:ext uri="{FF2B5EF4-FFF2-40B4-BE49-F238E27FC236}">
                <a16:creationId xmlns:a16="http://schemas.microsoft.com/office/drawing/2014/main" id="{434A12ED-A923-5E1F-E6A2-8AB241C47AF3}"/>
              </a:ext>
            </a:extLst>
          </p:cNvPr>
          <p:cNvSpPr txBox="1"/>
          <p:nvPr/>
        </p:nvSpPr>
        <p:spPr>
          <a:xfrm>
            <a:off x="5378688" y="5613603"/>
            <a:ext cx="141256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80652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0" name="Freeform: Shape 9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04" name="Rectangle 103">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7470" y="403281"/>
            <a:ext cx="7281672" cy="588475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Shape 107">
            <a:extLst>
              <a:ext uri="{FF2B5EF4-FFF2-40B4-BE49-F238E27FC236}">
                <a16:creationId xmlns:a16="http://schemas.microsoft.com/office/drawing/2014/main" id="{631CD342-6DAC-49CD-BD8C-EC611F34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7363" y="1029432"/>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solidFill>
            <a:schemeClr val="bg1"/>
          </a:solidFill>
          <a:ln w="19050"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9643" y="968193"/>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81130D90-79B0-C488-EC5D-F391E5112D2B}"/>
              </a:ext>
            </a:extLst>
          </p:cNvPr>
          <p:cNvSpPr>
            <a:spLocks noGrp="1"/>
          </p:cNvSpPr>
          <p:nvPr>
            <p:ph type="title"/>
          </p:nvPr>
        </p:nvSpPr>
        <p:spPr>
          <a:xfrm>
            <a:off x="858155" y="1434132"/>
            <a:ext cx="4207059" cy="2898506"/>
          </a:xfrm>
        </p:spPr>
        <p:txBody>
          <a:bodyPr vert="horz" lIns="91440" tIns="45720" rIns="91440" bIns="45720" rtlCol="0" anchor="ctr">
            <a:normAutofit fontScale="90000"/>
          </a:bodyPr>
          <a:lstStyle/>
          <a:p>
            <a:pPr algn="ctr">
              <a:lnSpc>
                <a:spcPct val="90000"/>
              </a:lnSpc>
            </a:pPr>
            <a:r>
              <a:rPr lang="en-US" sz="2400" dirty="0">
                <a:latin typeface="Calibri"/>
                <a:cs typeface="Calibri"/>
              </a:rPr>
              <a:t>PURPOSE</a:t>
            </a:r>
            <a:br>
              <a:rPr lang="en-US" sz="1900" dirty="0"/>
            </a:br>
            <a:br>
              <a:rPr lang="en-US" sz="1900" dirty="0">
                <a:latin typeface="Calibri Light"/>
              </a:rPr>
            </a:br>
            <a:r>
              <a:rPr lang="en-US" sz="1900" dirty="0">
                <a:latin typeface="Calibri Light"/>
                <a:cs typeface="Calibri Light"/>
              </a:rPr>
              <a:t>The booming digital age means more pet owners are using smart devices to stay more connected to their pets. This project looks at providing a solution to more traditional forms of data storage to help improve pet care, communication, efficiency, personalization, and convenience..  </a:t>
            </a:r>
            <a:br>
              <a:rPr lang="en-US" sz="1900" dirty="0"/>
            </a:br>
            <a:endParaRPr lang="en-US" sz="1900"/>
          </a:p>
        </p:txBody>
      </p:sp>
      <p:graphicFrame>
        <p:nvGraphicFramePr>
          <p:cNvPr id="37" name="Content Placeholder 2">
            <a:extLst>
              <a:ext uri="{FF2B5EF4-FFF2-40B4-BE49-F238E27FC236}">
                <a16:creationId xmlns:a16="http://schemas.microsoft.com/office/drawing/2014/main" id="{9F41D6B3-ED6C-0CC3-4C7A-79C0A2EB9FE3}"/>
              </a:ext>
            </a:extLst>
          </p:cNvPr>
          <p:cNvGraphicFramePr>
            <a:graphicFrameLocks noGrp="1"/>
          </p:cNvGraphicFramePr>
          <p:nvPr>
            <p:ph idx="1"/>
            <p:extLst>
              <p:ext uri="{D42A27DB-BD31-4B8C-83A1-F6EECF244321}">
                <p14:modId xmlns:p14="http://schemas.microsoft.com/office/powerpoint/2010/main" val="1226922728"/>
              </p:ext>
            </p:extLst>
          </p:nvPr>
        </p:nvGraphicFramePr>
        <p:xfrm>
          <a:off x="5185533" y="628642"/>
          <a:ext cx="6383102" cy="5600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904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1"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22" name="Rectangle 11">
            <a:extLst>
              <a:ext uri="{FF2B5EF4-FFF2-40B4-BE49-F238E27FC236}">
                <a16:creationId xmlns:a16="http://schemas.microsoft.com/office/drawing/2014/main" id="{E3B49476-BACD-49C8-AABA-493B623CA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A1E33827-D9B6-4139-8DC5-A4ADFD575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3403" y="560386"/>
            <a:ext cx="6919656" cy="4575663"/>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8686" h="3905917">
                <a:moveTo>
                  <a:pt x="3063362" y="3429562"/>
                </a:moveTo>
                <a:cubicBezTo>
                  <a:pt x="3522907" y="3461392"/>
                  <a:pt x="4421742" y="3347987"/>
                  <a:pt x="4752173" y="3086315"/>
                </a:cubicBezTo>
                <a:cubicBezTo>
                  <a:pt x="5090322" y="2818580"/>
                  <a:pt x="5367565" y="2214901"/>
                  <a:pt x="5358470" y="1525101"/>
                </a:cubicBezTo>
                <a:cubicBezTo>
                  <a:pt x="5352407" y="1065281"/>
                  <a:pt x="5344552" y="716660"/>
                  <a:pt x="4960932" y="466701"/>
                </a:cubicBezTo>
                <a:cubicBezTo>
                  <a:pt x="4519163" y="262351"/>
                  <a:pt x="1981674" y="-86269"/>
                  <a:pt x="932230" y="19557"/>
                </a:cubicBezTo>
                <a:cubicBezTo>
                  <a:pt x="446779" y="83769"/>
                  <a:pt x="146249" y="410480"/>
                  <a:pt x="62745" y="783491"/>
                </a:cubicBezTo>
                <a:cubicBezTo>
                  <a:pt x="-52589" y="1298843"/>
                  <a:pt x="-15798" y="2680923"/>
                  <a:pt x="230579" y="2939564"/>
                </a:cubicBezTo>
                <a:cubicBezTo>
                  <a:pt x="501759" y="3224110"/>
                  <a:pt x="1191008" y="3475723"/>
                  <a:pt x="2493030" y="3459876"/>
                </a:cubicBezTo>
                <a:cubicBezTo>
                  <a:pt x="2556553" y="3579206"/>
                  <a:pt x="2569919" y="3721411"/>
                  <a:pt x="2539191" y="3905918"/>
                </a:cubicBezTo>
                <a:cubicBezTo>
                  <a:pt x="2769997" y="3713556"/>
                  <a:pt x="3063362" y="3429562"/>
                  <a:pt x="3063362" y="3429562"/>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24" name="Freeform: Shape 15">
            <a:extLst>
              <a:ext uri="{FF2B5EF4-FFF2-40B4-BE49-F238E27FC236}">
                <a16:creationId xmlns:a16="http://schemas.microsoft.com/office/drawing/2014/main" id="{F907F25B-D671-478E-A1EE-5BA7DECE5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2294" y="606011"/>
            <a:ext cx="6919656" cy="4575663"/>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8686" h="3905917">
                <a:moveTo>
                  <a:pt x="3063362" y="3429562"/>
                </a:moveTo>
                <a:cubicBezTo>
                  <a:pt x="3522907" y="3461392"/>
                  <a:pt x="4421742" y="3347987"/>
                  <a:pt x="4752173" y="3086315"/>
                </a:cubicBezTo>
                <a:cubicBezTo>
                  <a:pt x="5090322" y="2818580"/>
                  <a:pt x="5367565" y="2214901"/>
                  <a:pt x="5358470" y="1525101"/>
                </a:cubicBezTo>
                <a:cubicBezTo>
                  <a:pt x="5352407" y="1065281"/>
                  <a:pt x="5344552" y="716660"/>
                  <a:pt x="4960932" y="466701"/>
                </a:cubicBezTo>
                <a:cubicBezTo>
                  <a:pt x="4519163" y="262351"/>
                  <a:pt x="1981674" y="-86269"/>
                  <a:pt x="932230" y="19557"/>
                </a:cubicBezTo>
                <a:cubicBezTo>
                  <a:pt x="446779" y="83769"/>
                  <a:pt x="146249" y="410480"/>
                  <a:pt x="62745" y="783491"/>
                </a:cubicBezTo>
                <a:cubicBezTo>
                  <a:pt x="-52589" y="1298843"/>
                  <a:pt x="-15798" y="2680923"/>
                  <a:pt x="230579" y="2939564"/>
                </a:cubicBezTo>
                <a:cubicBezTo>
                  <a:pt x="501759" y="3224110"/>
                  <a:pt x="1191008" y="3475723"/>
                  <a:pt x="2493030" y="3459876"/>
                </a:cubicBezTo>
                <a:cubicBezTo>
                  <a:pt x="2556553" y="3579206"/>
                  <a:pt x="2569919" y="3721411"/>
                  <a:pt x="2539191" y="3905918"/>
                </a:cubicBezTo>
                <a:cubicBezTo>
                  <a:pt x="2769997" y="3713556"/>
                  <a:pt x="3063362" y="3429562"/>
                  <a:pt x="3063362" y="3429562"/>
                </a:cubicBezTo>
                <a:close/>
              </a:path>
            </a:pathLst>
          </a:custGeom>
          <a:noFill/>
          <a:ln w="19050" cap="flat">
            <a:solidFill>
              <a:schemeClr val="tx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C75E7EF-2AD7-40CB-BC67-FA8F574BE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257268" y="2872071"/>
            <a:ext cx="4180515" cy="3301837"/>
          </a:xfrm>
          <a:custGeom>
            <a:avLst/>
            <a:gdLst>
              <a:gd name="connsiteX0" fmla="*/ 2787528 w 4712373"/>
              <a:gd name="connsiteY0" fmla="*/ 3676359 h 4068523"/>
              <a:gd name="connsiteX1" fmla="*/ 4687166 w 4712373"/>
              <a:gd name="connsiteY1" fmla="*/ 1907489 h 4068523"/>
              <a:gd name="connsiteX2" fmla="*/ 2172275 w 4712373"/>
              <a:gd name="connsiteY2" fmla="*/ 136 h 4068523"/>
              <a:gd name="connsiteX3" fmla="*/ 111143 w 4712373"/>
              <a:gd name="connsiteY3" fmla="*/ 1123024 h 4068523"/>
              <a:gd name="connsiteX4" fmla="*/ 2016292 w 4712373"/>
              <a:gd name="connsiteY4" fmla="*/ 3609943 h 4068523"/>
              <a:gd name="connsiteX5" fmla="*/ 1772395 w 4712373"/>
              <a:gd name="connsiteY5" fmla="*/ 4068523 h 4068523"/>
              <a:gd name="connsiteX6" fmla="*/ 2787528 w 4712373"/>
              <a:gd name="connsiteY6" fmla="*/ 3676359 h 406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2373" h="4068523">
                <a:moveTo>
                  <a:pt x="2787528" y="3676359"/>
                </a:moveTo>
                <a:cubicBezTo>
                  <a:pt x="3711855" y="3636261"/>
                  <a:pt x="4464628" y="3196007"/>
                  <a:pt x="4687166" y="1907489"/>
                </a:cubicBezTo>
                <a:cubicBezTo>
                  <a:pt x="4825649" y="1015407"/>
                  <a:pt x="4448230" y="272693"/>
                  <a:pt x="2172275" y="136"/>
                </a:cubicBezTo>
                <a:cubicBezTo>
                  <a:pt x="1282673" y="-8132"/>
                  <a:pt x="341811" y="361571"/>
                  <a:pt x="111143" y="1123024"/>
                </a:cubicBezTo>
                <a:cubicBezTo>
                  <a:pt x="-63581" y="1699557"/>
                  <a:pt x="-340824" y="3171342"/>
                  <a:pt x="2016292" y="3609943"/>
                </a:cubicBezTo>
                <a:cubicBezTo>
                  <a:pt x="2000583" y="3847363"/>
                  <a:pt x="1926174" y="3976339"/>
                  <a:pt x="1772395" y="4068523"/>
                </a:cubicBezTo>
                <a:cubicBezTo>
                  <a:pt x="2353889" y="4067834"/>
                  <a:pt x="2787528" y="3676359"/>
                  <a:pt x="2787528" y="3676359"/>
                </a:cubicBezTo>
                <a:close/>
              </a:path>
            </a:pathLst>
          </a:custGeom>
          <a:solidFill>
            <a:schemeClr val="bg1"/>
          </a:solidFill>
          <a:ln w="1905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8B9B37-264C-4866-91BF-26A20D42B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235544" y="2827605"/>
            <a:ext cx="4180515" cy="3301837"/>
          </a:xfrm>
          <a:custGeom>
            <a:avLst/>
            <a:gdLst>
              <a:gd name="connsiteX0" fmla="*/ 2787528 w 4712373"/>
              <a:gd name="connsiteY0" fmla="*/ 3676359 h 4068523"/>
              <a:gd name="connsiteX1" fmla="*/ 4687166 w 4712373"/>
              <a:gd name="connsiteY1" fmla="*/ 1907489 h 4068523"/>
              <a:gd name="connsiteX2" fmla="*/ 2172275 w 4712373"/>
              <a:gd name="connsiteY2" fmla="*/ 136 h 4068523"/>
              <a:gd name="connsiteX3" fmla="*/ 111143 w 4712373"/>
              <a:gd name="connsiteY3" fmla="*/ 1123024 h 4068523"/>
              <a:gd name="connsiteX4" fmla="*/ 2016292 w 4712373"/>
              <a:gd name="connsiteY4" fmla="*/ 3609943 h 4068523"/>
              <a:gd name="connsiteX5" fmla="*/ 1772395 w 4712373"/>
              <a:gd name="connsiteY5" fmla="*/ 4068523 h 4068523"/>
              <a:gd name="connsiteX6" fmla="*/ 2787528 w 4712373"/>
              <a:gd name="connsiteY6" fmla="*/ 3676359 h 406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2373" h="4068523">
                <a:moveTo>
                  <a:pt x="2787528" y="3676359"/>
                </a:moveTo>
                <a:cubicBezTo>
                  <a:pt x="3711855" y="3636261"/>
                  <a:pt x="4464628" y="3196007"/>
                  <a:pt x="4687166" y="1907489"/>
                </a:cubicBezTo>
                <a:cubicBezTo>
                  <a:pt x="4825649" y="1015407"/>
                  <a:pt x="4448230" y="272693"/>
                  <a:pt x="2172275" y="136"/>
                </a:cubicBezTo>
                <a:cubicBezTo>
                  <a:pt x="1282673" y="-8132"/>
                  <a:pt x="341811" y="361571"/>
                  <a:pt x="111143" y="1123024"/>
                </a:cubicBezTo>
                <a:cubicBezTo>
                  <a:pt x="-63581" y="1699557"/>
                  <a:pt x="-340824" y="3171342"/>
                  <a:pt x="2016292" y="3609943"/>
                </a:cubicBezTo>
                <a:cubicBezTo>
                  <a:pt x="2000583" y="3847363"/>
                  <a:pt x="1926174" y="3976339"/>
                  <a:pt x="1772395" y="4068523"/>
                </a:cubicBezTo>
                <a:cubicBezTo>
                  <a:pt x="2353889" y="4067834"/>
                  <a:pt x="2787528" y="3676359"/>
                  <a:pt x="2787528" y="367635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6D2657D-7857-AC91-2FB4-4E748835748A}"/>
              </a:ext>
            </a:extLst>
          </p:cNvPr>
          <p:cNvSpPr>
            <a:spLocks noGrp="1"/>
          </p:cNvSpPr>
          <p:nvPr>
            <p:ph type="title"/>
          </p:nvPr>
        </p:nvSpPr>
        <p:spPr>
          <a:xfrm>
            <a:off x="5067299" y="1224011"/>
            <a:ext cx="5422901" cy="2870791"/>
          </a:xfrm>
        </p:spPr>
        <p:txBody>
          <a:bodyPr vert="horz" lIns="91440" tIns="45720" rIns="91440" bIns="45720" rtlCol="0" anchor="ctr">
            <a:normAutofit/>
          </a:bodyPr>
          <a:lstStyle/>
          <a:p>
            <a:pPr algn="ctr"/>
            <a:r>
              <a:rPr lang="en-US"/>
              <a:t>End to end solution</a:t>
            </a:r>
          </a:p>
        </p:txBody>
      </p:sp>
      <p:sp>
        <p:nvSpPr>
          <p:cNvPr id="3" name="Content Placeholder 2">
            <a:extLst>
              <a:ext uri="{FF2B5EF4-FFF2-40B4-BE49-F238E27FC236}">
                <a16:creationId xmlns:a16="http://schemas.microsoft.com/office/drawing/2014/main" id="{64D1412D-0078-B65F-36E4-28432750C136}"/>
              </a:ext>
            </a:extLst>
          </p:cNvPr>
          <p:cNvSpPr>
            <a:spLocks noGrp="1"/>
          </p:cNvSpPr>
          <p:nvPr>
            <p:ph idx="1"/>
          </p:nvPr>
        </p:nvSpPr>
        <p:spPr>
          <a:xfrm>
            <a:off x="1947742" y="3497536"/>
            <a:ext cx="3285192" cy="2262541"/>
          </a:xfrm>
        </p:spPr>
        <p:txBody>
          <a:bodyPr vert="horz" lIns="91440" tIns="45720" rIns="91440" bIns="45720" rtlCol="0" anchor="ctr">
            <a:normAutofit fontScale="92500" lnSpcReduction="10000"/>
          </a:bodyPr>
          <a:lstStyle/>
          <a:p>
            <a:pPr>
              <a:lnSpc>
                <a:spcPct val="90000"/>
              </a:lnSpc>
            </a:pPr>
            <a:r>
              <a:rPr lang="en-US" b="0" dirty="0">
                <a:latin typeface="Calibri"/>
                <a:cs typeface="Calibri Light"/>
              </a:rPr>
              <a:t>Went well. </a:t>
            </a:r>
            <a:endParaRPr lang="en-US" b="0" dirty="0">
              <a:latin typeface="Calibri"/>
              <a:ea typeface="+mn-lt"/>
              <a:cs typeface="Calibri Light"/>
            </a:endParaRPr>
          </a:p>
          <a:p>
            <a:pPr>
              <a:lnSpc>
                <a:spcPct val="90000"/>
              </a:lnSpc>
            </a:pPr>
            <a:r>
              <a:rPr lang="en-US" b="0" dirty="0" err="1">
                <a:latin typeface="Calibri"/>
                <a:ea typeface="+mn-lt"/>
                <a:cs typeface="+mn-lt"/>
              </a:rPr>
              <a:t>PetBook</a:t>
            </a:r>
            <a:r>
              <a:rPr lang="en-US" b="0" dirty="0">
                <a:latin typeface="Calibri"/>
                <a:ea typeface="+mn-lt"/>
                <a:cs typeface="+mn-lt"/>
              </a:rPr>
              <a:t> registers users and securely stores owner/pet information.</a:t>
            </a:r>
            <a:endParaRPr lang="en-US" b="0">
              <a:latin typeface="Calibri"/>
              <a:cs typeface="Calibri Light"/>
            </a:endParaRPr>
          </a:p>
        </p:txBody>
      </p:sp>
    </p:spTree>
    <p:extLst>
      <p:ext uri="{BB962C8B-B14F-4D97-AF65-F5344CB8AC3E}">
        <p14:creationId xmlns:p14="http://schemas.microsoft.com/office/powerpoint/2010/main" val="407714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EBCCB1-FE9F-40B3-9C96-8A43FDD0D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31BAE0C-626B-4D94-AE67-8C0B2177E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640" y="0"/>
            <a:ext cx="7419381" cy="6069620"/>
          </a:xfrm>
          <a:custGeom>
            <a:avLst/>
            <a:gdLst>
              <a:gd name="connsiteX0" fmla="*/ 992398 w 7742796"/>
              <a:gd name="connsiteY0" fmla="*/ 0 h 6069620"/>
              <a:gd name="connsiteX1" fmla="*/ 5828986 w 7742796"/>
              <a:gd name="connsiteY1" fmla="*/ 0 h 6069620"/>
              <a:gd name="connsiteX2" fmla="*/ 5982520 w 7742796"/>
              <a:gd name="connsiteY2" fmla="*/ 97753 h 6069620"/>
              <a:gd name="connsiteX3" fmla="*/ 7060123 w 7742796"/>
              <a:gd name="connsiteY3" fmla="*/ 1815174 h 6069620"/>
              <a:gd name="connsiteX4" fmla="*/ 7288953 w 7742796"/>
              <a:gd name="connsiteY4" fmla="*/ 4402231 h 6069620"/>
              <a:gd name="connsiteX5" fmla="*/ 7742796 w 7742796"/>
              <a:gd name="connsiteY5" fmla="*/ 5212917 h 6069620"/>
              <a:gd name="connsiteX6" fmla="*/ 7043647 w 7742796"/>
              <a:gd name="connsiteY6" fmla="*/ 5316576 h 6069620"/>
              <a:gd name="connsiteX7" fmla="*/ 4325435 w 7742796"/>
              <a:gd name="connsiteY7" fmla="*/ 6069523 h 6069620"/>
              <a:gd name="connsiteX8" fmla="*/ 1471554 w 7742796"/>
              <a:gd name="connsiteY8" fmla="*/ 5359232 h 6069620"/>
              <a:gd name="connsiteX9" fmla="*/ 211506 w 7742796"/>
              <a:gd name="connsiteY9" fmla="*/ 3674281 h 6069620"/>
              <a:gd name="connsiteX10" fmla="*/ 890654 w 7742796"/>
              <a:gd name="connsiteY10" fmla="*/ 78610 h 60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42796" h="6069620">
                <a:moveTo>
                  <a:pt x="992398" y="0"/>
                </a:moveTo>
                <a:lnTo>
                  <a:pt x="5828986" y="0"/>
                </a:lnTo>
                <a:lnTo>
                  <a:pt x="5982520" y="97753"/>
                </a:lnTo>
                <a:cubicBezTo>
                  <a:pt x="6501733" y="456452"/>
                  <a:pt x="6904981" y="1000692"/>
                  <a:pt x="7060123" y="1815174"/>
                </a:cubicBezTo>
                <a:cubicBezTo>
                  <a:pt x="7279465" y="2710667"/>
                  <a:pt x="7247395" y="3874915"/>
                  <a:pt x="7288953" y="4402231"/>
                </a:cubicBezTo>
                <a:cubicBezTo>
                  <a:pt x="7331576" y="4999677"/>
                  <a:pt x="7742796" y="5212917"/>
                  <a:pt x="7742796" y="5212917"/>
                </a:cubicBezTo>
                <a:cubicBezTo>
                  <a:pt x="7639865" y="5240304"/>
                  <a:pt x="7619811" y="5234948"/>
                  <a:pt x="7043647" y="5316576"/>
                </a:cubicBezTo>
                <a:cubicBezTo>
                  <a:pt x="6467484" y="5398205"/>
                  <a:pt x="5254120" y="6062409"/>
                  <a:pt x="4325435" y="6069523"/>
                </a:cubicBezTo>
                <a:cubicBezTo>
                  <a:pt x="3396751" y="6076637"/>
                  <a:pt x="2151941" y="5691594"/>
                  <a:pt x="1471554" y="5359232"/>
                </a:cubicBezTo>
                <a:cubicBezTo>
                  <a:pt x="791167" y="5026870"/>
                  <a:pt x="538266" y="4596224"/>
                  <a:pt x="211506" y="3674281"/>
                </a:cubicBezTo>
                <a:cubicBezTo>
                  <a:pt x="-53986" y="2925203"/>
                  <a:pt x="-274570" y="1055882"/>
                  <a:pt x="890654" y="7861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6563FE2-8180-41EE-8D0A-AFEDC1CD0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29631" flipH="1">
            <a:off x="4390027" y="-210425"/>
            <a:ext cx="7205018" cy="625042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8286"/>
              <a:gd name="connsiteY0" fmla="*/ 731902 h 772169"/>
              <a:gd name="connsiteX1" fmla="*/ 90528 w 828286"/>
              <a:gd name="connsiteY1" fmla="*/ 735868 h 772169"/>
              <a:gd name="connsiteX2" fmla="*/ 373741 w 828286"/>
              <a:gd name="connsiteY2" fmla="*/ 757848 h 772169"/>
              <a:gd name="connsiteX3" fmla="*/ 812900 w 828286"/>
              <a:gd name="connsiteY3" fmla="*/ 492088 h 772169"/>
              <a:gd name="connsiteX4" fmla="*/ 588282 w 828286"/>
              <a:gd name="connsiteY4" fmla="*/ 3537 h 772169"/>
              <a:gd name="connsiteX5" fmla="*/ 59263 w 828286"/>
              <a:gd name="connsiteY5" fmla="*/ 319863 h 772169"/>
              <a:gd name="connsiteX6" fmla="*/ 56596 w 828286"/>
              <a:gd name="connsiteY6" fmla="*/ 630854 h 772169"/>
              <a:gd name="connsiteX7" fmla="*/ 0 w 828286"/>
              <a:gd name="connsiteY7" fmla="*/ 731902 h 772169"/>
              <a:gd name="connsiteX0" fmla="*/ 0 w 828286"/>
              <a:gd name="connsiteY0" fmla="*/ 731902 h 772169"/>
              <a:gd name="connsiteX1" fmla="*/ 90528 w 828286"/>
              <a:gd name="connsiteY1" fmla="*/ 735868 h 772169"/>
              <a:gd name="connsiteX2" fmla="*/ 373741 w 828286"/>
              <a:gd name="connsiteY2" fmla="*/ 757848 h 772169"/>
              <a:gd name="connsiteX3" fmla="*/ 812900 w 828286"/>
              <a:gd name="connsiteY3" fmla="*/ 492088 h 772169"/>
              <a:gd name="connsiteX4" fmla="*/ 588282 w 828286"/>
              <a:gd name="connsiteY4" fmla="*/ 3537 h 772169"/>
              <a:gd name="connsiteX5" fmla="*/ 59263 w 828286"/>
              <a:gd name="connsiteY5" fmla="*/ 319863 h 772169"/>
              <a:gd name="connsiteX6" fmla="*/ 56596 w 828286"/>
              <a:gd name="connsiteY6" fmla="*/ 630854 h 772169"/>
              <a:gd name="connsiteX7" fmla="*/ 0 w 828286"/>
              <a:gd name="connsiteY7" fmla="*/ 731902 h 772169"/>
              <a:gd name="connsiteX0" fmla="*/ 0 w 828286"/>
              <a:gd name="connsiteY0" fmla="*/ 731902 h 773143"/>
              <a:gd name="connsiteX1" fmla="*/ 90528 w 828286"/>
              <a:gd name="connsiteY1" fmla="*/ 739883 h 773143"/>
              <a:gd name="connsiteX2" fmla="*/ 373741 w 828286"/>
              <a:gd name="connsiteY2" fmla="*/ 757848 h 773143"/>
              <a:gd name="connsiteX3" fmla="*/ 812900 w 828286"/>
              <a:gd name="connsiteY3" fmla="*/ 492088 h 773143"/>
              <a:gd name="connsiteX4" fmla="*/ 588282 w 828286"/>
              <a:gd name="connsiteY4" fmla="*/ 3537 h 773143"/>
              <a:gd name="connsiteX5" fmla="*/ 59263 w 828286"/>
              <a:gd name="connsiteY5" fmla="*/ 319863 h 773143"/>
              <a:gd name="connsiteX6" fmla="*/ 56596 w 828286"/>
              <a:gd name="connsiteY6" fmla="*/ 630854 h 773143"/>
              <a:gd name="connsiteX7" fmla="*/ 0 w 828286"/>
              <a:gd name="connsiteY7" fmla="*/ 731902 h 773143"/>
              <a:gd name="connsiteX0" fmla="*/ 0 w 828367"/>
              <a:gd name="connsiteY0" fmla="*/ 731902 h 776468"/>
              <a:gd name="connsiteX1" fmla="*/ 90528 w 828367"/>
              <a:gd name="connsiteY1" fmla="*/ 739883 h 776468"/>
              <a:gd name="connsiteX2" fmla="*/ 372595 w 828367"/>
              <a:gd name="connsiteY2" fmla="*/ 761863 h 776468"/>
              <a:gd name="connsiteX3" fmla="*/ 812900 w 828367"/>
              <a:gd name="connsiteY3" fmla="*/ 492088 h 776468"/>
              <a:gd name="connsiteX4" fmla="*/ 588282 w 828367"/>
              <a:gd name="connsiteY4" fmla="*/ 3537 h 776468"/>
              <a:gd name="connsiteX5" fmla="*/ 59263 w 828367"/>
              <a:gd name="connsiteY5" fmla="*/ 319863 h 776468"/>
              <a:gd name="connsiteX6" fmla="*/ 56596 w 828367"/>
              <a:gd name="connsiteY6" fmla="*/ 630854 h 776468"/>
              <a:gd name="connsiteX7" fmla="*/ 0 w 828367"/>
              <a:gd name="connsiteY7" fmla="*/ 731902 h 776468"/>
              <a:gd name="connsiteX0" fmla="*/ 0 w 828367"/>
              <a:gd name="connsiteY0" fmla="*/ 731902 h 776468"/>
              <a:gd name="connsiteX1" fmla="*/ 90528 w 828367"/>
              <a:gd name="connsiteY1" fmla="*/ 739883 h 776468"/>
              <a:gd name="connsiteX2" fmla="*/ 372595 w 828367"/>
              <a:gd name="connsiteY2" fmla="*/ 761863 h 776468"/>
              <a:gd name="connsiteX3" fmla="*/ 812900 w 828367"/>
              <a:gd name="connsiteY3" fmla="*/ 492088 h 776468"/>
              <a:gd name="connsiteX4" fmla="*/ 588282 w 828367"/>
              <a:gd name="connsiteY4" fmla="*/ 3537 h 776468"/>
              <a:gd name="connsiteX5" fmla="*/ 59263 w 828367"/>
              <a:gd name="connsiteY5" fmla="*/ 319863 h 776468"/>
              <a:gd name="connsiteX6" fmla="*/ 56596 w 828367"/>
              <a:gd name="connsiteY6" fmla="*/ 630854 h 776468"/>
              <a:gd name="connsiteX7" fmla="*/ 0 w 828367"/>
              <a:gd name="connsiteY7" fmla="*/ 731902 h 776468"/>
              <a:gd name="connsiteX0" fmla="*/ 0 w 824972"/>
              <a:gd name="connsiteY0" fmla="*/ 731902 h 776468"/>
              <a:gd name="connsiteX1" fmla="*/ 90528 w 824972"/>
              <a:gd name="connsiteY1" fmla="*/ 739883 h 776468"/>
              <a:gd name="connsiteX2" fmla="*/ 372595 w 824972"/>
              <a:gd name="connsiteY2" fmla="*/ 761863 h 776468"/>
              <a:gd name="connsiteX3" fmla="*/ 812900 w 824972"/>
              <a:gd name="connsiteY3" fmla="*/ 492088 h 776468"/>
              <a:gd name="connsiteX4" fmla="*/ 588282 w 824972"/>
              <a:gd name="connsiteY4" fmla="*/ 3537 h 776468"/>
              <a:gd name="connsiteX5" fmla="*/ 59263 w 824972"/>
              <a:gd name="connsiteY5" fmla="*/ 319863 h 776468"/>
              <a:gd name="connsiteX6" fmla="*/ 56596 w 824972"/>
              <a:gd name="connsiteY6" fmla="*/ 630854 h 776468"/>
              <a:gd name="connsiteX7" fmla="*/ 0 w 824972"/>
              <a:gd name="connsiteY7" fmla="*/ 731902 h 776468"/>
              <a:gd name="connsiteX0" fmla="*/ 0 w 820164"/>
              <a:gd name="connsiteY0" fmla="*/ 731902 h 774107"/>
              <a:gd name="connsiteX1" fmla="*/ 90528 w 820164"/>
              <a:gd name="connsiteY1" fmla="*/ 739883 h 774107"/>
              <a:gd name="connsiteX2" fmla="*/ 372595 w 820164"/>
              <a:gd name="connsiteY2" fmla="*/ 761863 h 774107"/>
              <a:gd name="connsiteX3" fmla="*/ 807168 w 820164"/>
              <a:gd name="connsiteY3" fmla="*/ 525544 h 774107"/>
              <a:gd name="connsiteX4" fmla="*/ 588282 w 820164"/>
              <a:gd name="connsiteY4" fmla="*/ 3537 h 774107"/>
              <a:gd name="connsiteX5" fmla="*/ 59263 w 820164"/>
              <a:gd name="connsiteY5" fmla="*/ 319863 h 774107"/>
              <a:gd name="connsiteX6" fmla="*/ 56596 w 820164"/>
              <a:gd name="connsiteY6" fmla="*/ 630854 h 774107"/>
              <a:gd name="connsiteX7" fmla="*/ 0 w 820164"/>
              <a:gd name="connsiteY7" fmla="*/ 731902 h 774107"/>
              <a:gd name="connsiteX0" fmla="*/ 0 w 822786"/>
              <a:gd name="connsiteY0" fmla="*/ 731902 h 792910"/>
              <a:gd name="connsiteX1" fmla="*/ 90528 w 822786"/>
              <a:gd name="connsiteY1" fmla="*/ 739883 h 792910"/>
              <a:gd name="connsiteX2" fmla="*/ 384059 w 822786"/>
              <a:gd name="connsiteY2" fmla="*/ 783275 h 792910"/>
              <a:gd name="connsiteX3" fmla="*/ 807168 w 822786"/>
              <a:gd name="connsiteY3" fmla="*/ 525544 h 792910"/>
              <a:gd name="connsiteX4" fmla="*/ 588282 w 822786"/>
              <a:gd name="connsiteY4" fmla="*/ 3537 h 792910"/>
              <a:gd name="connsiteX5" fmla="*/ 59263 w 822786"/>
              <a:gd name="connsiteY5" fmla="*/ 319863 h 792910"/>
              <a:gd name="connsiteX6" fmla="*/ 56596 w 822786"/>
              <a:gd name="connsiteY6" fmla="*/ 630854 h 792910"/>
              <a:gd name="connsiteX7" fmla="*/ 0 w 822786"/>
              <a:gd name="connsiteY7" fmla="*/ 731902 h 792910"/>
              <a:gd name="connsiteX0" fmla="*/ 0 w 822786"/>
              <a:gd name="connsiteY0" fmla="*/ 731902 h 787053"/>
              <a:gd name="connsiteX1" fmla="*/ 90528 w 822786"/>
              <a:gd name="connsiteY1" fmla="*/ 739883 h 787053"/>
              <a:gd name="connsiteX2" fmla="*/ 384059 w 822786"/>
              <a:gd name="connsiteY2" fmla="*/ 783275 h 787053"/>
              <a:gd name="connsiteX3" fmla="*/ 807168 w 822786"/>
              <a:gd name="connsiteY3" fmla="*/ 525544 h 787053"/>
              <a:gd name="connsiteX4" fmla="*/ 588282 w 822786"/>
              <a:gd name="connsiteY4" fmla="*/ 3537 h 787053"/>
              <a:gd name="connsiteX5" fmla="*/ 59263 w 822786"/>
              <a:gd name="connsiteY5" fmla="*/ 319863 h 787053"/>
              <a:gd name="connsiteX6" fmla="*/ 56596 w 822786"/>
              <a:gd name="connsiteY6" fmla="*/ 630854 h 787053"/>
              <a:gd name="connsiteX7" fmla="*/ 0 w 822786"/>
              <a:gd name="connsiteY7" fmla="*/ 731902 h 787053"/>
              <a:gd name="connsiteX0" fmla="*/ 0 w 807883"/>
              <a:gd name="connsiteY0" fmla="*/ 731902 h 787053"/>
              <a:gd name="connsiteX1" fmla="*/ 75625 w 807883"/>
              <a:gd name="connsiteY1" fmla="*/ 739883 h 787053"/>
              <a:gd name="connsiteX2" fmla="*/ 369156 w 807883"/>
              <a:gd name="connsiteY2" fmla="*/ 783275 h 787053"/>
              <a:gd name="connsiteX3" fmla="*/ 792265 w 807883"/>
              <a:gd name="connsiteY3" fmla="*/ 525544 h 787053"/>
              <a:gd name="connsiteX4" fmla="*/ 573379 w 807883"/>
              <a:gd name="connsiteY4" fmla="*/ 3537 h 787053"/>
              <a:gd name="connsiteX5" fmla="*/ 44360 w 807883"/>
              <a:gd name="connsiteY5" fmla="*/ 319863 h 787053"/>
              <a:gd name="connsiteX6" fmla="*/ 41693 w 807883"/>
              <a:gd name="connsiteY6" fmla="*/ 630854 h 787053"/>
              <a:gd name="connsiteX7" fmla="*/ 0 w 807883"/>
              <a:gd name="connsiteY7" fmla="*/ 731902 h 787053"/>
              <a:gd name="connsiteX0" fmla="*/ 0 w 813330"/>
              <a:gd name="connsiteY0" fmla="*/ 731902 h 787053"/>
              <a:gd name="connsiteX1" fmla="*/ 75625 w 813330"/>
              <a:gd name="connsiteY1" fmla="*/ 739883 h 787053"/>
              <a:gd name="connsiteX2" fmla="*/ 369156 w 813330"/>
              <a:gd name="connsiteY2" fmla="*/ 783275 h 787053"/>
              <a:gd name="connsiteX3" fmla="*/ 792265 w 813330"/>
              <a:gd name="connsiteY3" fmla="*/ 525544 h 787053"/>
              <a:gd name="connsiteX4" fmla="*/ 573379 w 813330"/>
              <a:gd name="connsiteY4" fmla="*/ 3537 h 787053"/>
              <a:gd name="connsiteX5" fmla="*/ 44360 w 813330"/>
              <a:gd name="connsiteY5" fmla="*/ 319863 h 787053"/>
              <a:gd name="connsiteX6" fmla="*/ 41693 w 813330"/>
              <a:gd name="connsiteY6" fmla="*/ 630854 h 787053"/>
              <a:gd name="connsiteX7" fmla="*/ 0 w 813330"/>
              <a:gd name="connsiteY7" fmla="*/ 731902 h 787053"/>
              <a:gd name="connsiteX0" fmla="*/ 0 w 807637"/>
              <a:gd name="connsiteY0" fmla="*/ 731902 h 805003"/>
              <a:gd name="connsiteX1" fmla="*/ 75625 w 807637"/>
              <a:gd name="connsiteY1" fmla="*/ 739883 h 805003"/>
              <a:gd name="connsiteX2" fmla="*/ 372595 w 807637"/>
              <a:gd name="connsiteY2" fmla="*/ 802011 h 805003"/>
              <a:gd name="connsiteX3" fmla="*/ 792265 w 807637"/>
              <a:gd name="connsiteY3" fmla="*/ 525544 h 805003"/>
              <a:gd name="connsiteX4" fmla="*/ 573379 w 807637"/>
              <a:gd name="connsiteY4" fmla="*/ 3537 h 805003"/>
              <a:gd name="connsiteX5" fmla="*/ 44360 w 807637"/>
              <a:gd name="connsiteY5" fmla="*/ 319863 h 805003"/>
              <a:gd name="connsiteX6" fmla="*/ 41693 w 807637"/>
              <a:gd name="connsiteY6" fmla="*/ 630854 h 805003"/>
              <a:gd name="connsiteX7" fmla="*/ 0 w 807637"/>
              <a:gd name="connsiteY7" fmla="*/ 731902 h 805003"/>
              <a:gd name="connsiteX0" fmla="*/ 0 w 807637"/>
              <a:gd name="connsiteY0" fmla="*/ 731902 h 802564"/>
              <a:gd name="connsiteX1" fmla="*/ 75625 w 807637"/>
              <a:gd name="connsiteY1" fmla="*/ 739883 h 802564"/>
              <a:gd name="connsiteX2" fmla="*/ 372595 w 807637"/>
              <a:gd name="connsiteY2" fmla="*/ 802011 h 802564"/>
              <a:gd name="connsiteX3" fmla="*/ 792265 w 807637"/>
              <a:gd name="connsiteY3" fmla="*/ 525544 h 802564"/>
              <a:gd name="connsiteX4" fmla="*/ 573379 w 807637"/>
              <a:gd name="connsiteY4" fmla="*/ 3537 h 802564"/>
              <a:gd name="connsiteX5" fmla="*/ 44360 w 807637"/>
              <a:gd name="connsiteY5" fmla="*/ 319863 h 802564"/>
              <a:gd name="connsiteX6" fmla="*/ 41693 w 807637"/>
              <a:gd name="connsiteY6" fmla="*/ 630854 h 802564"/>
              <a:gd name="connsiteX7" fmla="*/ 0 w 807637"/>
              <a:gd name="connsiteY7" fmla="*/ 731902 h 802564"/>
              <a:gd name="connsiteX0" fmla="*/ 0 w 807637"/>
              <a:gd name="connsiteY0" fmla="*/ 731902 h 809639"/>
              <a:gd name="connsiteX1" fmla="*/ 75625 w 807637"/>
              <a:gd name="connsiteY1" fmla="*/ 735868 h 809639"/>
              <a:gd name="connsiteX2" fmla="*/ 372595 w 807637"/>
              <a:gd name="connsiteY2" fmla="*/ 802011 h 809639"/>
              <a:gd name="connsiteX3" fmla="*/ 792265 w 807637"/>
              <a:gd name="connsiteY3" fmla="*/ 525544 h 809639"/>
              <a:gd name="connsiteX4" fmla="*/ 573379 w 807637"/>
              <a:gd name="connsiteY4" fmla="*/ 3537 h 809639"/>
              <a:gd name="connsiteX5" fmla="*/ 44360 w 807637"/>
              <a:gd name="connsiteY5" fmla="*/ 319863 h 809639"/>
              <a:gd name="connsiteX6" fmla="*/ 41693 w 807637"/>
              <a:gd name="connsiteY6" fmla="*/ 630854 h 809639"/>
              <a:gd name="connsiteX7" fmla="*/ 0 w 807637"/>
              <a:gd name="connsiteY7" fmla="*/ 731902 h 809639"/>
              <a:gd name="connsiteX0" fmla="*/ 0 w 807637"/>
              <a:gd name="connsiteY0" fmla="*/ 731902 h 804248"/>
              <a:gd name="connsiteX1" fmla="*/ 75625 w 807637"/>
              <a:gd name="connsiteY1" fmla="*/ 735868 h 804248"/>
              <a:gd name="connsiteX2" fmla="*/ 372595 w 807637"/>
              <a:gd name="connsiteY2" fmla="*/ 802011 h 804248"/>
              <a:gd name="connsiteX3" fmla="*/ 792265 w 807637"/>
              <a:gd name="connsiteY3" fmla="*/ 525544 h 804248"/>
              <a:gd name="connsiteX4" fmla="*/ 573379 w 807637"/>
              <a:gd name="connsiteY4" fmla="*/ 3537 h 804248"/>
              <a:gd name="connsiteX5" fmla="*/ 44360 w 807637"/>
              <a:gd name="connsiteY5" fmla="*/ 319863 h 804248"/>
              <a:gd name="connsiteX6" fmla="*/ 41693 w 807637"/>
              <a:gd name="connsiteY6" fmla="*/ 630854 h 804248"/>
              <a:gd name="connsiteX7" fmla="*/ 0 w 807637"/>
              <a:gd name="connsiteY7" fmla="*/ 731902 h 804248"/>
              <a:gd name="connsiteX0" fmla="*/ 0 w 794765"/>
              <a:gd name="connsiteY0" fmla="*/ 731902 h 802589"/>
              <a:gd name="connsiteX1" fmla="*/ 75625 w 794765"/>
              <a:gd name="connsiteY1" fmla="*/ 735868 h 802589"/>
              <a:gd name="connsiteX2" fmla="*/ 372595 w 794765"/>
              <a:gd name="connsiteY2" fmla="*/ 802011 h 802589"/>
              <a:gd name="connsiteX3" fmla="*/ 671741 w 794765"/>
              <a:gd name="connsiteY3" fmla="*/ 690368 h 802589"/>
              <a:gd name="connsiteX4" fmla="*/ 792265 w 794765"/>
              <a:gd name="connsiteY4" fmla="*/ 525544 h 802589"/>
              <a:gd name="connsiteX5" fmla="*/ 573379 w 794765"/>
              <a:gd name="connsiteY5" fmla="*/ 3537 h 802589"/>
              <a:gd name="connsiteX6" fmla="*/ 44360 w 794765"/>
              <a:gd name="connsiteY6" fmla="*/ 319863 h 802589"/>
              <a:gd name="connsiteX7" fmla="*/ 41693 w 794765"/>
              <a:gd name="connsiteY7" fmla="*/ 630854 h 802589"/>
              <a:gd name="connsiteX8" fmla="*/ 0 w 794765"/>
              <a:gd name="connsiteY8" fmla="*/ 731902 h 802589"/>
              <a:gd name="connsiteX0" fmla="*/ 0 w 792569"/>
              <a:gd name="connsiteY0" fmla="*/ 731902 h 802589"/>
              <a:gd name="connsiteX1" fmla="*/ 75625 w 792569"/>
              <a:gd name="connsiteY1" fmla="*/ 735868 h 802589"/>
              <a:gd name="connsiteX2" fmla="*/ 372595 w 792569"/>
              <a:gd name="connsiteY2" fmla="*/ 802011 h 802589"/>
              <a:gd name="connsiteX3" fmla="*/ 671741 w 792569"/>
              <a:gd name="connsiteY3" fmla="*/ 690368 h 802589"/>
              <a:gd name="connsiteX4" fmla="*/ 792265 w 792569"/>
              <a:gd name="connsiteY4" fmla="*/ 525544 h 802589"/>
              <a:gd name="connsiteX5" fmla="*/ 573379 w 792569"/>
              <a:gd name="connsiteY5" fmla="*/ 3537 h 802589"/>
              <a:gd name="connsiteX6" fmla="*/ 44360 w 792569"/>
              <a:gd name="connsiteY6" fmla="*/ 319863 h 802589"/>
              <a:gd name="connsiteX7" fmla="*/ 41693 w 792569"/>
              <a:gd name="connsiteY7" fmla="*/ 630854 h 802589"/>
              <a:gd name="connsiteX8" fmla="*/ 0 w 792569"/>
              <a:gd name="connsiteY8" fmla="*/ 731902 h 802589"/>
              <a:gd name="connsiteX0" fmla="*/ 0 w 792569"/>
              <a:gd name="connsiteY0" fmla="*/ 731902 h 802589"/>
              <a:gd name="connsiteX1" fmla="*/ 75625 w 792569"/>
              <a:gd name="connsiteY1" fmla="*/ 735868 h 802589"/>
              <a:gd name="connsiteX2" fmla="*/ 372595 w 792569"/>
              <a:gd name="connsiteY2" fmla="*/ 802011 h 802589"/>
              <a:gd name="connsiteX3" fmla="*/ 671741 w 792569"/>
              <a:gd name="connsiteY3" fmla="*/ 690368 h 802589"/>
              <a:gd name="connsiteX4" fmla="*/ 792265 w 792569"/>
              <a:gd name="connsiteY4" fmla="*/ 477367 h 802589"/>
              <a:gd name="connsiteX5" fmla="*/ 573379 w 792569"/>
              <a:gd name="connsiteY5" fmla="*/ 3537 h 802589"/>
              <a:gd name="connsiteX6" fmla="*/ 44360 w 792569"/>
              <a:gd name="connsiteY6" fmla="*/ 319863 h 802589"/>
              <a:gd name="connsiteX7" fmla="*/ 41693 w 792569"/>
              <a:gd name="connsiteY7" fmla="*/ 630854 h 802589"/>
              <a:gd name="connsiteX8" fmla="*/ 0 w 79256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648"/>
              <a:gd name="connsiteX1" fmla="*/ 75625 w 804939"/>
              <a:gd name="connsiteY1" fmla="*/ 737699 h 802648"/>
              <a:gd name="connsiteX2" fmla="*/ 372595 w 804939"/>
              <a:gd name="connsiteY2" fmla="*/ 802011 h 802648"/>
              <a:gd name="connsiteX3" fmla="*/ 671741 w 804939"/>
              <a:gd name="connsiteY3" fmla="*/ 690368 h 802648"/>
              <a:gd name="connsiteX4" fmla="*/ 792265 w 804939"/>
              <a:gd name="connsiteY4" fmla="*/ 477367 h 802648"/>
              <a:gd name="connsiteX5" fmla="*/ 573379 w 804939"/>
              <a:gd name="connsiteY5" fmla="*/ 3537 h 802648"/>
              <a:gd name="connsiteX6" fmla="*/ 44360 w 804939"/>
              <a:gd name="connsiteY6" fmla="*/ 319863 h 802648"/>
              <a:gd name="connsiteX7" fmla="*/ 41693 w 804939"/>
              <a:gd name="connsiteY7" fmla="*/ 630854 h 802648"/>
              <a:gd name="connsiteX8" fmla="*/ 0 w 804939"/>
              <a:gd name="connsiteY8" fmla="*/ 731902 h 802648"/>
              <a:gd name="connsiteX0" fmla="*/ 573379 w 805115"/>
              <a:gd name="connsiteY0" fmla="*/ 3537 h 802648"/>
              <a:gd name="connsiteX1" fmla="*/ 44360 w 805115"/>
              <a:gd name="connsiteY1" fmla="*/ 319863 h 802648"/>
              <a:gd name="connsiteX2" fmla="*/ 41693 w 805115"/>
              <a:gd name="connsiteY2" fmla="*/ 630854 h 802648"/>
              <a:gd name="connsiteX3" fmla="*/ 0 w 805115"/>
              <a:gd name="connsiteY3" fmla="*/ 731902 h 802648"/>
              <a:gd name="connsiteX4" fmla="*/ 75625 w 805115"/>
              <a:gd name="connsiteY4" fmla="*/ 737699 h 802648"/>
              <a:gd name="connsiteX5" fmla="*/ 372595 w 805115"/>
              <a:gd name="connsiteY5" fmla="*/ 802011 h 802648"/>
              <a:gd name="connsiteX6" fmla="*/ 671741 w 805115"/>
              <a:gd name="connsiteY6" fmla="*/ 690368 h 802648"/>
              <a:gd name="connsiteX7" fmla="*/ 792265 w 805115"/>
              <a:gd name="connsiteY7" fmla="*/ 477367 h 802648"/>
              <a:gd name="connsiteX8" fmla="*/ 583186 w 805115"/>
              <a:gd name="connsiteY8" fmla="*/ 14487 h 802648"/>
              <a:gd name="connsiteX0" fmla="*/ 573379 w 805115"/>
              <a:gd name="connsiteY0" fmla="*/ 0 h 799111"/>
              <a:gd name="connsiteX1" fmla="*/ 167411 w 805115"/>
              <a:gd name="connsiteY1" fmla="*/ 82808 h 799111"/>
              <a:gd name="connsiteX2" fmla="*/ 44360 w 805115"/>
              <a:gd name="connsiteY2" fmla="*/ 316326 h 799111"/>
              <a:gd name="connsiteX3" fmla="*/ 41693 w 805115"/>
              <a:gd name="connsiteY3" fmla="*/ 627317 h 799111"/>
              <a:gd name="connsiteX4" fmla="*/ 0 w 805115"/>
              <a:gd name="connsiteY4" fmla="*/ 728365 h 799111"/>
              <a:gd name="connsiteX5" fmla="*/ 75625 w 805115"/>
              <a:gd name="connsiteY5" fmla="*/ 734162 h 799111"/>
              <a:gd name="connsiteX6" fmla="*/ 372595 w 805115"/>
              <a:gd name="connsiteY6" fmla="*/ 798474 h 799111"/>
              <a:gd name="connsiteX7" fmla="*/ 671741 w 805115"/>
              <a:gd name="connsiteY7" fmla="*/ 686831 h 799111"/>
              <a:gd name="connsiteX8" fmla="*/ 792265 w 805115"/>
              <a:gd name="connsiteY8" fmla="*/ 473830 h 799111"/>
              <a:gd name="connsiteX9" fmla="*/ 583186 w 805115"/>
              <a:gd name="connsiteY9" fmla="*/ 10950 h 799111"/>
              <a:gd name="connsiteX0" fmla="*/ 167411 w 805115"/>
              <a:gd name="connsiteY0" fmla="*/ 71858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05115"/>
              <a:gd name="connsiteY0" fmla="*/ 82254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05115"/>
              <a:gd name="connsiteY0" fmla="*/ 82254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21907"/>
              <a:gd name="connsiteY0" fmla="*/ 42103 h 748010"/>
              <a:gd name="connsiteX1" fmla="*/ 44360 w 821907"/>
              <a:gd name="connsiteY1" fmla="*/ 265225 h 748010"/>
              <a:gd name="connsiteX2" fmla="*/ 41693 w 821907"/>
              <a:gd name="connsiteY2" fmla="*/ 576216 h 748010"/>
              <a:gd name="connsiteX3" fmla="*/ 0 w 821907"/>
              <a:gd name="connsiteY3" fmla="*/ 677264 h 748010"/>
              <a:gd name="connsiteX4" fmla="*/ 75625 w 821907"/>
              <a:gd name="connsiteY4" fmla="*/ 683061 h 748010"/>
              <a:gd name="connsiteX5" fmla="*/ 372595 w 821907"/>
              <a:gd name="connsiteY5" fmla="*/ 747373 h 748010"/>
              <a:gd name="connsiteX6" fmla="*/ 671741 w 821907"/>
              <a:gd name="connsiteY6" fmla="*/ 635730 h 748010"/>
              <a:gd name="connsiteX7" fmla="*/ 792265 w 821907"/>
              <a:gd name="connsiteY7" fmla="*/ 422729 h 748010"/>
              <a:gd name="connsiteX8" fmla="*/ 670340 w 821907"/>
              <a:gd name="connsiteY8" fmla="*/ 0 h 748010"/>
              <a:gd name="connsiteX0" fmla="*/ 168145 w 794308"/>
              <a:gd name="connsiteY0" fmla="*/ 42103 h 748010"/>
              <a:gd name="connsiteX1" fmla="*/ 44360 w 794308"/>
              <a:gd name="connsiteY1" fmla="*/ 265225 h 748010"/>
              <a:gd name="connsiteX2" fmla="*/ 41693 w 794308"/>
              <a:gd name="connsiteY2" fmla="*/ 576216 h 748010"/>
              <a:gd name="connsiteX3" fmla="*/ 0 w 794308"/>
              <a:gd name="connsiteY3" fmla="*/ 677264 h 748010"/>
              <a:gd name="connsiteX4" fmla="*/ 75625 w 794308"/>
              <a:gd name="connsiteY4" fmla="*/ 683061 h 748010"/>
              <a:gd name="connsiteX5" fmla="*/ 372595 w 794308"/>
              <a:gd name="connsiteY5" fmla="*/ 747373 h 748010"/>
              <a:gd name="connsiteX6" fmla="*/ 671741 w 794308"/>
              <a:gd name="connsiteY6" fmla="*/ 635730 h 748010"/>
              <a:gd name="connsiteX7" fmla="*/ 792265 w 794308"/>
              <a:gd name="connsiteY7" fmla="*/ 422729 h 748010"/>
              <a:gd name="connsiteX8" fmla="*/ 670340 w 794308"/>
              <a:gd name="connsiteY8" fmla="*/ 0 h 748010"/>
              <a:gd name="connsiteX0" fmla="*/ 168145 w 798691"/>
              <a:gd name="connsiteY0" fmla="*/ 42103 h 748010"/>
              <a:gd name="connsiteX1" fmla="*/ 44360 w 798691"/>
              <a:gd name="connsiteY1" fmla="*/ 265225 h 748010"/>
              <a:gd name="connsiteX2" fmla="*/ 41693 w 798691"/>
              <a:gd name="connsiteY2" fmla="*/ 576216 h 748010"/>
              <a:gd name="connsiteX3" fmla="*/ 0 w 798691"/>
              <a:gd name="connsiteY3" fmla="*/ 677264 h 748010"/>
              <a:gd name="connsiteX4" fmla="*/ 75625 w 798691"/>
              <a:gd name="connsiteY4" fmla="*/ 683061 h 748010"/>
              <a:gd name="connsiteX5" fmla="*/ 372595 w 798691"/>
              <a:gd name="connsiteY5" fmla="*/ 747373 h 748010"/>
              <a:gd name="connsiteX6" fmla="*/ 671741 w 798691"/>
              <a:gd name="connsiteY6" fmla="*/ 635730 h 748010"/>
              <a:gd name="connsiteX7" fmla="*/ 792265 w 798691"/>
              <a:gd name="connsiteY7" fmla="*/ 422729 h 748010"/>
              <a:gd name="connsiteX8" fmla="*/ 670340 w 798691"/>
              <a:gd name="connsiteY8" fmla="*/ 0 h 748010"/>
              <a:gd name="connsiteX0" fmla="*/ 168145 w 806092"/>
              <a:gd name="connsiteY0" fmla="*/ 42103 h 748010"/>
              <a:gd name="connsiteX1" fmla="*/ 44360 w 806092"/>
              <a:gd name="connsiteY1" fmla="*/ 265225 h 748010"/>
              <a:gd name="connsiteX2" fmla="*/ 41693 w 806092"/>
              <a:gd name="connsiteY2" fmla="*/ 576216 h 748010"/>
              <a:gd name="connsiteX3" fmla="*/ 0 w 806092"/>
              <a:gd name="connsiteY3" fmla="*/ 677264 h 748010"/>
              <a:gd name="connsiteX4" fmla="*/ 75625 w 806092"/>
              <a:gd name="connsiteY4" fmla="*/ 683061 h 748010"/>
              <a:gd name="connsiteX5" fmla="*/ 372595 w 806092"/>
              <a:gd name="connsiteY5" fmla="*/ 747373 h 748010"/>
              <a:gd name="connsiteX6" fmla="*/ 671741 w 806092"/>
              <a:gd name="connsiteY6" fmla="*/ 635730 h 748010"/>
              <a:gd name="connsiteX7" fmla="*/ 801261 w 806092"/>
              <a:gd name="connsiteY7" fmla="*/ 417454 h 748010"/>
              <a:gd name="connsiteX8" fmla="*/ 670340 w 806092"/>
              <a:gd name="connsiteY8" fmla="*/ 0 h 748010"/>
              <a:gd name="connsiteX0" fmla="*/ 168145 w 804412"/>
              <a:gd name="connsiteY0" fmla="*/ 42103 h 748010"/>
              <a:gd name="connsiteX1" fmla="*/ 44360 w 804412"/>
              <a:gd name="connsiteY1" fmla="*/ 265225 h 748010"/>
              <a:gd name="connsiteX2" fmla="*/ 41693 w 804412"/>
              <a:gd name="connsiteY2" fmla="*/ 576216 h 748010"/>
              <a:gd name="connsiteX3" fmla="*/ 0 w 804412"/>
              <a:gd name="connsiteY3" fmla="*/ 677264 h 748010"/>
              <a:gd name="connsiteX4" fmla="*/ 75625 w 804412"/>
              <a:gd name="connsiteY4" fmla="*/ 683061 h 748010"/>
              <a:gd name="connsiteX5" fmla="*/ 372595 w 804412"/>
              <a:gd name="connsiteY5" fmla="*/ 747373 h 748010"/>
              <a:gd name="connsiteX6" fmla="*/ 671741 w 804412"/>
              <a:gd name="connsiteY6" fmla="*/ 635730 h 748010"/>
              <a:gd name="connsiteX7" fmla="*/ 801261 w 804412"/>
              <a:gd name="connsiteY7" fmla="*/ 417454 h 748010"/>
              <a:gd name="connsiteX8" fmla="*/ 670340 w 804412"/>
              <a:gd name="connsiteY8" fmla="*/ 0 h 748010"/>
              <a:gd name="connsiteX0" fmla="*/ 168145 w 803131"/>
              <a:gd name="connsiteY0" fmla="*/ 42103 h 748010"/>
              <a:gd name="connsiteX1" fmla="*/ 44360 w 803131"/>
              <a:gd name="connsiteY1" fmla="*/ 265225 h 748010"/>
              <a:gd name="connsiteX2" fmla="*/ 41693 w 803131"/>
              <a:gd name="connsiteY2" fmla="*/ 576216 h 748010"/>
              <a:gd name="connsiteX3" fmla="*/ 0 w 803131"/>
              <a:gd name="connsiteY3" fmla="*/ 677264 h 748010"/>
              <a:gd name="connsiteX4" fmla="*/ 75625 w 803131"/>
              <a:gd name="connsiteY4" fmla="*/ 683061 h 748010"/>
              <a:gd name="connsiteX5" fmla="*/ 372595 w 803131"/>
              <a:gd name="connsiteY5" fmla="*/ 747373 h 748010"/>
              <a:gd name="connsiteX6" fmla="*/ 671741 w 803131"/>
              <a:gd name="connsiteY6" fmla="*/ 635730 h 748010"/>
              <a:gd name="connsiteX7" fmla="*/ 801261 w 803131"/>
              <a:gd name="connsiteY7" fmla="*/ 417454 h 748010"/>
              <a:gd name="connsiteX8" fmla="*/ 670340 w 803131"/>
              <a:gd name="connsiteY8" fmla="*/ 0 h 748010"/>
              <a:gd name="connsiteX0" fmla="*/ 168145 w 801284"/>
              <a:gd name="connsiteY0" fmla="*/ 42571 h 748478"/>
              <a:gd name="connsiteX1" fmla="*/ 44360 w 801284"/>
              <a:gd name="connsiteY1" fmla="*/ 265693 h 748478"/>
              <a:gd name="connsiteX2" fmla="*/ 41693 w 801284"/>
              <a:gd name="connsiteY2" fmla="*/ 576684 h 748478"/>
              <a:gd name="connsiteX3" fmla="*/ 0 w 801284"/>
              <a:gd name="connsiteY3" fmla="*/ 677732 h 748478"/>
              <a:gd name="connsiteX4" fmla="*/ 75625 w 801284"/>
              <a:gd name="connsiteY4" fmla="*/ 683529 h 748478"/>
              <a:gd name="connsiteX5" fmla="*/ 372595 w 801284"/>
              <a:gd name="connsiteY5" fmla="*/ 747841 h 748478"/>
              <a:gd name="connsiteX6" fmla="*/ 671741 w 801284"/>
              <a:gd name="connsiteY6" fmla="*/ 636198 h 748478"/>
              <a:gd name="connsiteX7" fmla="*/ 801261 w 801284"/>
              <a:gd name="connsiteY7" fmla="*/ 417922 h 748478"/>
              <a:gd name="connsiteX8" fmla="*/ 675661 w 801284"/>
              <a:gd name="connsiteY8" fmla="*/ 0 h 748478"/>
              <a:gd name="connsiteX0" fmla="*/ 168145 w 806418"/>
              <a:gd name="connsiteY0" fmla="*/ 42571 h 748478"/>
              <a:gd name="connsiteX1" fmla="*/ 44360 w 806418"/>
              <a:gd name="connsiteY1" fmla="*/ 265693 h 748478"/>
              <a:gd name="connsiteX2" fmla="*/ 41693 w 806418"/>
              <a:gd name="connsiteY2" fmla="*/ 576684 h 748478"/>
              <a:gd name="connsiteX3" fmla="*/ 0 w 806418"/>
              <a:gd name="connsiteY3" fmla="*/ 677732 h 748478"/>
              <a:gd name="connsiteX4" fmla="*/ 75625 w 806418"/>
              <a:gd name="connsiteY4" fmla="*/ 683529 h 748478"/>
              <a:gd name="connsiteX5" fmla="*/ 372595 w 806418"/>
              <a:gd name="connsiteY5" fmla="*/ 747841 h 748478"/>
              <a:gd name="connsiteX6" fmla="*/ 671741 w 806418"/>
              <a:gd name="connsiteY6" fmla="*/ 636198 h 748478"/>
              <a:gd name="connsiteX7" fmla="*/ 801261 w 806418"/>
              <a:gd name="connsiteY7" fmla="*/ 417922 h 748478"/>
              <a:gd name="connsiteX8" fmla="*/ 675661 w 806418"/>
              <a:gd name="connsiteY8" fmla="*/ 0 h 74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18" h="748478">
                <a:moveTo>
                  <a:pt x="168145" y="42571"/>
                </a:moveTo>
                <a:cubicBezTo>
                  <a:pt x="81515" y="98145"/>
                  <a:pt x="65313" y="174942"/>
                  <a:pt x="44360" y="265693"/>
                </a:cubicBezTo>
                <a:cubicBezTo>
                  <a:pt x="28454" y="374659"/>
                  <a:pt x="41693" y="513343"/>
                  <a:pt x="41693" y="576684"/>
                </a:cubicBezTo>
                <a:cubicBezTo>
                  <a:pt x="42170" y="648407"/>
                  <a:pt x="0" y="677732"/>
                  <a:pt x="0" y="677732"/>
                </a:cubicBezTo>
                <a:cubicBezTo>
                  <a:pt x="11236" y="680033"/>
                  <a:pt x="13335" y="679205"/>
                  <a:pt x="75625" y="683529"/>
                </a:cubicBezTo>
                <a:cubicBezTo>
                  <a:pt x="137915" y="687853"/>
                  <a:pt x="273242" y="755729"/>
                  <a:pt x="372595" y="747841"/>
                </a:cubicBezTo>
                <a:cubicBezTo>
                  <a:pt x="471948" y="739953"/>
                  <a:pt x="601796" y="682276"/>
                  <a:pt x="671741" y="636198"/>
                </a:cubicBezTo>
                <a:cubicBezTo>
                  <a:pt x="741686" y="590120"/>
                  <a:pt x="800608" y="523955"/>
                  <a:pt x="801261" y="417922"/>
                </a:cubicBezTo>
                <a:cubicBezTo>
                  <a:pt x="801914" y="311889"/>
                  <a:pt x="844090" y="132293"/>
                  <a:pt x="675661" y="0"/>
                </a:cubicBezTo>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946927-DC3C-4E78-8AA4-342BDC571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039" y="3752870"/>
            <a:ext cx="5231976" cy="2798081"/>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916D30-5BDB-4977-95C5-FA744600B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057" y="3714378"/>
            <a:ext cx="5231976" cy="2798081"/>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B729C97-A670-767D-058B-51EA904B88C0}"/>
              </a:ext>
            </a:extLst>
          </p:cNvPr>
          <p:cNvSpPr>
            <a:spLocks noGrp="1"/>
          </p:cNvSpPr>
          <p:nvPr>
            <p:ph type="title"/>
          </p:nvPr>
        </p:nvSpPr>
        <p:spPr>
          <a:xfrm>
            <a:off x="1267656" y="4264743"/>
            <a:ext cx="4320791" cy="1688123"/>
          </a:xfrm>
        </p:spPr>
        <p:txBody>
          <a:bodyPr>
            <a:normAutofit/>
          </a:bodyPr>
          <a:lstStyle/>
          <a:p>
            <a:pPr algn="ctr"/>
            <a:r>
              <a:rPr lang="en-US"/>
              <a:t>PETBOOK CODE</a:t>
            </a:r>
          </a:p>
        </p:txBody>
      </p:sp>
      <p:sp>
        <p:nvSpPr>
          <p:cNvPr id="3" name="Content Placeholder 2">
            <a:extLst>
              <a:ext uri="{FF2B5EF4-FFF2-40B4-BE49-F238E27FC236}">
                <a16:creationId xmlns:a16="http://schemas.microsoft.com/office/drawing/2014/main" id="{D1F4876C-91E2-A7E6-3DFF-0259F29EFCEA}"/>
              </a:ext>
            </a:extLst>
          </p:cNvPr>
          <p:cNvSpPr>
            <a:spLocks noGrp="1"/>
          </p:cNvSpPr>
          <p:nvPr>
            <p:ph idx="1"/>
          </p:nvPr>
        </p:nvSpPr>
        <p:spPr>
          <a:xfrm>
            <a:off x="5784980" y="824254"/>
            <a:ext cx="4756653" cy="4450652"/>
          </a:xfrm>
        </p:spPr>
        <p:txBody>
          <a:bodyPr vert="horz" lIns="91440" tIns="45720" rIns="91440" bIns="45720" rtlCol="0">
            <a:normAutofit/>
          </a:bodyPr>
          <a:lstStyle/>
          <a:p>
            <a:pPr algn="ctr"/>
            <a:r>
              <a:rPr lang="en-US" b="0">
                <a:latin typeface="Calibri Light"/>
                <a:cs typeface="Calibri Light"/>
              </a:rPr>
              <a:t>Code and documentation relating to this project is available from the following GitHub repository:</a:t>
            </a:r>
            <a:endParaRPr lang="en-US" b="0">
              <a:ea typeface="+mn-lt"/>
              <a:cs typeface="+mn-lt"/>
            </a:endParaRPr>
          </a:p>
          <a:p>
            <a:pPr algn="ctr"/>
            <a:r>
              <a:rPr lang="en-GB" b="0" u="sng">
                <a:latin typeface="Calibri Light"/>
                <a:cs typeface="Calibri Light"/>
                <a:hlinkClick r:id="rId2"/>
              </a:rPr>
              <a:t>https://github.com/unishu/Capstone-Project-PetBook</a:t>
            </a:r>
            <a:endParaRPr lang="en-US"/>
          </a:p>
        </p:txBody>
      </p:sp>
    </p:spTree>
    <p:extLst>
      <p:ext uri="{BB962C8B-B14F-4D97-AF65-F5344CB8AC3E}">
        <p14:creationId xmlns:p14="http://schemas.microsoft.com/office/powerpoint/2010/main" val="2552803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ABEEB-A30D-0914-5110-64F4F4C761F6}"/>
              </a:ext>
            </a:extLst>
          </p:cNvPr>
          <p:cNvSpPr>
            <a:spLocks noGrp="1"/>
          </p:cNvSpPr>
          <p:nvPr>
            <p:ph type="title"/>
          </p:nvPr>
        </p:nvSpPr>
        <p:spPr>
          <a:xfrm>
            <a:off x="834655" y="952500"/>
            <a:ext cx="3843091" cy="4467087"/>
          </a:xfrm>
        </p:spPr>
        <p:txBody>
          <a:bodyPr>
            <a:normAutofit/>
          </a:bodyPr>
          <a:lstStyle/>
          <a:p>
            <a:pPr algn="ctr"/>
            <a:r>
              <a:rPr lang="en-US" sz="5400" dirty="0"/>
              <a:t>References</a:t>
            </a:r>
          </a:p>
        </p:txBody>
      </p:sp>
      <p:sp>
        <p:nvSpPr>
          <p:cNvPr id="56" name="Freeform: Shape 55">
            <a:extLst>
              <a:ext uri="{FF2B5EF4-FFF2-40B4-BE49-F238E27FC236}">
                <a16:creationId xmlns:a16="http://schemas.microsoft.com/office/drawing/2014/main" id="{39010BAD-EF79-4453-A6CC-603B6FB04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451661" y="-106073"/>
            <a:ext cx="5922578" cy="6973693"/>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4253" h="6330524">
                <a:moveTo>
                  <a:pt x="1892744" y="0"/>
                </a:moveTo>
                <a:lnTo>
                  <a:pt x="304663" y="10761"/>
                </a:lnTo>
                <a:cubicBezTo>
                  <a:pt x="185441" y="17394"/>
                  <a:pt x="30881" y="990"/>
                  <a:pt x="0" y="47942"/>
                </a:cubicBezTo>
                <a:lnTo>
                  <a:pt x="0" y="909146"/>
                </a:lnTo>
                <a:lnTo>
                  <a:pt x="4597" y="909146"/>
                </a:lnTo>
                <a:cubicBezTo>
                  <a:pt x="19426" y="1344930"/>
                  <a:pt x="64992" y="2686899"/>
                  <a:pt x="88972" y="3523848"/>
                </a:cubicBezTo>
                <a:cubicBezTo>
                  <a:pt x="105117" y="5631637"/>
                  <a:pt x="7283" y="5958421"/>
                  <a:pt x="148480" y="5930841"/>
                </a:cubicBezTo>
                <a:cubicBezTo>
                  <a:pt x="2322134" y="5992566"/>
                  <a:pt x="1024310" y="5964337"/>
                  <a:pt x="2638911" y="5933377"/>
                </a:cubicBezTo>
                <a:lnTo>
                  <a:pt x="4308929" y="5926717"/>
                </a:lnTo>
                <a:lnTo>
                  <a:pt x="5141474" y="5927859"/>
                </a:lnTo>
                <a:cubicBezTo>
                  <a:pt x="5411683" y="6063768"/>
                  <a:pt x="5467941" y="6180744"/>
                  <a:pt x="5731339" y="6330524"/>
                </a:cubicBezTo>
                <a:cubicBezTo>
                  <a:pt x="5865023" y="6228648"/>
                  <a:pt x="5951796" y="6037993"/>
                  <a:pt x="6077302" y="5908409"/>
                </a:cubicBezTo>
                <a:cubicBezTo>
                  <a:pt x="6164291" y="5905669"/>
                  <a:pt x="8737174" y="5918539"/>
                  <a:pt x="9098386" y="5911624"/>
                </a:cubicBezTo>
                <a:lnTo>
                  <a:pt x="10007288" y="5914499"/>
                </a:lnTo>
                <a:lnTo>
                  <a:pt x="10927227" y="5922366"/>
                </a:lnTo>
                <a:cubicBezTo>
                  <a:pt x="11284890" y="5912702"/>
                  <a:pt x="12058379" y="5965073"/>
                  <a:pt x="12085310" y="5921320"/>
                </a:cubicBezTo>
                <a:cubicBezTo>
                  <a:pt x="12123753" y="5715800"/>
                  <a:pt x="12050112" y="4406975"/>
                  <a:pt x="12063456" y="2621674"/>
                </a:cubicBezTo>
                <a:cubicBezTo>
                  <a:pt x="12111817" y="1540406"/>
                  <a:pt x="12152090" y="603637"/>
                  <a:pt x="12054104" y="176313"/>
                </a:cubicBezTo>
                <a:cubicBezTo>
                  <a:pt x="12017409" y="16283"/>
                  <a:pt x="11434852" y="125235"/>
                  <a:pt x="11289537" y="107615"/>
                </a:cubicBezTo>
                <a:cubicBezTo>
                  <a:pt x="11144222" y="89995"/>
                  <a:pt x="10459365" y="116978"/>
                  <a:pt x="10259313" y="101059"/>
                </a:cubicBezTo>
                <a:lnTo>
                  <a:pt x="7599878" y="75910"/>
                </a:lnTo>
                <a:lnTo>
                  <a:pt x="1892744" y="0"/>
                </a:lnTo>
                <a:close/>
              </a:path>
            </a:pathLst>
          </a:custGeom>
          <a:solidFill>
            <a:schemeClr val="bg1"/>
          </a:solidFill>
          <a:ln w="19050" cap="flat">
            <a:noFill/>
            <a:prstDash val="solid"/>
            <a:miter/>
          </a:ln>
        </p:spPr>
        <p:txBody>
          <a:bodyPr wrap="square" rtlCol="0" anchor="ctr">
            <a:noAutofit/>
          </a:bodyPr>
          <a:lstStyle/>
          <a:p>
            <a:endParaRPr lang="en-US"/>
          </a:p>
        </p:txBody>
      </p:sp>
      <p:sp>
        <p:nvSpPr>
          <p:cNvPr id="57" name="Content Placeholder 2">
            <a:extLst>
              <a:ext uri="{FF2B5EF4-FFF2-40B4-BE49-F238E27FC236}">
                <a16:creationId xmlns:a16="http://schemas.microsoft.com/office/drawing/2014/main" id="{6884F188-635F-B7A9-D32E-B663CB3FDCCD}"/>
              </a:ext>
            </a:extLst>
          </p:cNvPr>
          <p:cNvSpPr>
            <a:spLocks noGrp="1"/>
          </p:cNvSpPr>
          <p:nvPr>
            <p:ph idx="1"/>
          </p:nvPr>
        </p:nvSpPr>
        <p:spPr>
          <a:xfrm>
            <a:off x="6096000" y="708545"/>
            <a:ext cx="4988117" cy="5337609"/>
          </a:xfrm>
        </p:spPr>
        <p:txBody>
          <a:bodyPr vert="horz" lIns="91440" tIns="45720" rIns="91440" bIns="45720" rtlCol="0" anchor="ctr">
            <a:normAutofit/>
          </a:bodyPr>
          <a:lstStyle/>
          <a:p>
            <a:pPr algn="ctr">
              <a:lnSpc>
                <a:spcPct val="90000"/>
              </a:lnSpc>
            </a:pPr>
            <a:r>
              <a:rPr lang="en-US" sz="2000" b="0" dirty="0">
                <a:latin typeface="Calibri"/>
                <a:ea typeface="+mn-lt"/>
                <a:cs typeface="+mn-lt"/>
              </a:rPr>
              <a:t>React</a:t>
            </a:r>
            <a:endParaRPr lang="en-US" sz="2000">
              <a:latin typeface="Calibri"/>
              <a:ea typeface="+mn-lt"/>
              <a:cs typeface="+mn-lt"/>
            </a:endParaRPr>
          </a:p>
          <a:p>
            <a:pPr algn="ctr">
              <a:lnSpc>
                <a:spcPct val="90000"/>
              </a:lnSpc>
            </a:pPr>
            <a:r>
              <a:rPr lang="en-US" sz="2000" b="0" dirty="0" err="1">
                <a:latin typeface="Calibri"/>
                <a:ea typeface="+mn-lt"/>
                <a:cs typeface="+mn-lt"/>
              </a:rPr>
              <a:t>Expressjs</a:t>
            </a:r>
            <a:endParaRPr lang="en-US" sz="2000" b="0" dirty="0">
              <a:latin typeface="Calibri"/>
              <a:ea typeface="+mn-lt"/>
              <a:cs typeface="+mn-lt"/>
            </a:endParaRPr>
          </a:p>
          <a:p>
            <a:pPr algn="ctr">
              <a:lnSpc>
                <a:spcPct val="90000"/>
              </a:lnSpc>
            </a:pPr>
            <a:r>
              <a:rPr lang="en-US" sz="2000" b="0" dirty="0">
                <a:latin typeface="Calibri"/>
                <a:ea typeface="+mn-lt"/>
                <a:cs typeface="+mn-lt"/>
              </a:rPr>
              <a:t>Mongo Compass</a:t>
            </a:r>
          </a:p>
          <a:p>
            <a:pPr algn="ctr">
              <a:lnSpc>
                <a:spcPct val="90000"/>
              </a:lnSpc>
            </a:pPr>
            <a:r>
              <a:rPr lang="en-US" sz="2000" b="0" dirty="0">
                <a:latin typeface="Calibri"/>
                <a:ea typeface="+mn-lt"/>
                <a:cs typeface="+mn-lt"/>
              </a:rPr>
              <a:t>Docker</a:t>
            </a:r>
          </a:p>
          <a:p>
            <a:pPr algn="ctr">
              <a:lnSpc>
                <a:spcPct val="90000"/>
              </a:lnSpc>
            </a:pPr>
            <a:r>
              <a:rPr lang="en-US" sz="2000" b="0" dirty="0" err="1">
                <a:latin typeface="Calibri"/>
                <a:ea typeface="+mn-lt"/>
                <a:cs typeface="+mn-lt"/>
              </a:rPr>
              <a:t>Nodemon</a:t>
            </a:r>
            <a:endParaRPr lang="en-US" sz="2000" b="0" dirty="0">
              <a:latin typeface="Calibri"/>
              <a:ea typeface="+mn-lt"/>
              <a:cs typeface="+mn-lt"/>
            </a:endParaRPr>
          </a:p>
          <a:p>
            <a:pPr algn="ctr">
              <a:lnSpc>
                <a:spcPct val="90000"/>
              </a:lnSpc>
            </a:pPr>
            <a:r>
              <a:rPr lang="en-US" sz="2000" b="0" dirty="0">
                <a:latin typeface="Calibri"/>
                <a:ea typeface="+mn-lt"/>
                <a:cs typeface="+mn-lt"/>
              </a:rPr>
              <a:t>node</a:t>
            </a:r>
          </a:p>
          <a:p>
            <a:pPr algn="ctr">
              <a:lnSpc>
                <a:spcPct val="90000"/>
              </a:lnSpc>
            </a:pPr>
            <a:r>
              <a:rPr lang="en-US" sz="2000" b="0" dirty="0" err="1">
                <a:latin typeface="Calibri"/>
                <a:ea typeface="+mn-lt"/>
                <a:cs typeface="+mn-lt"/>
              </a:rPr>
              <a:t>cors</a:t>
            </a:r>
            <a:endParaRPr lang="en-US" sz="2000" b="0" dirty="0">
              <a:latin typeface="Calibri"/>
              <a:ea typeface="+mn-lt"/>
              <a:cs typeface="+mn-lt"/>
            </a:endParaRPr>
          </a:p>
          <a:p>
            <a:pPr algn="ctr">
              <a:lnSpc>
                <a:spcPct val="90000"/>
              </a:lnSpc>
            </a:pPr>
            <a:r>
              <a:rPr lang="en-US" sz="2000" b="0" dirty="0">
                <a:latin typeface="Calibri"/>
                <a:ea typeface="+mn-lt"/>
                <a:cs typeface="+mn-lt"/>
              </a:rPr>
              <a:t>body-parser</a:t>
            </a:r>
          </a:p>
          <a:p>
            <a:pPr algn="ctr">
              <a:lnSpc>
                <a:spcPct val="90000"/>
              </a:lnSpc>
            </a:pPr>
            <a:r>
              <a:rPr lang="en-US" sz="2000" b="0" dirty="0" err="1">
                <a:latin typeface="Calibri"/>
                <a:ea typeface="+mn-lt"/>
                <a:cs typeface="+mn-lt"/>
              </a:rPr>
              <a:t>Cloudinary</a:t>
            </a:r>
            <a:endParaRPr lang="en-US" sz="2000" b="0" dirty="0">
              <a:latin typeface="Calibri"/>
              <a:ea typeface="+mn-lt"/>
              <a:cs typeface="+mn-lt"/>
            </a:endParaRPr>
          </a:p>
          <a:p>
            <a:pPr algn="ctr">
              <a:lnSpc>
                <a:spcPct val="90000"/>
              </a:lnSpc>
            </a:pPr>
            <a:r>
              <a:rPr lang="en-US" sz="2000" b="0" dirty="0" err="1">
                <a:latin typeface="Calibri"/>
                <a:ea typeface="+mn-lt"/>
                <a:cs typeface="+mn-lt"/>
              </a:rPr>
              <a:t>Pexels</a:t>
            </a:r>
            <a:endParaRPr lang="en-US" sz="2000" b="0" dirty="0">
              <a:latin typeface="Calibri"/>
              <a:ea typeface="+mn-lt"/>
              <a:cs typeface="+mn-lt"/>
            </a:endParaRPr>
          </a:p>
          <a:p>
            <a:pPr algn="ctr">
              <a:lnSpc>
                <a:spcPct val="90000"/>
              </a:lnSpc>
            </a:pPr>
            <a:r>
              <a:rPr lang="en-US" sz="2000" b="0" dirty="0">
                <a:latin typeface="Calibri"/>
                <a:ea typeface="+mn-lt"/>
                <a:cs typeface="+mn-lt"/>
              </a:rPr>
              <a:t>Database is hosted by </a:t>
            </a:r>
            <a:r>
              <a:rPr lang="en-US" sz="2000" b="0" u="sng" dirty="0">
                <a:latin typeface="Calibri"/>
                <a:ea typeface="+mn-lt"/>
                <a:cs typeface="+mn-lt"/>
                <a:hlinkClick r:id="rId2"/>
              </a:rPr>
              <a:t>https://www.mongodb.com/atlas/database</a:t>
            </a:r>
            <a:endParaRPr lang="en-US" sz="2000" b="0" dirty="0">
              <a:latin typeface="Calibri"/>
              <a:ea typeface="+mn-lt"/>
              <a:cs typeface="+mn-lt"/>
            </a:endParaRPr>
          </a:p>
          <a:p>
            <a:pPr algn="ctr">
              <a:lnSpc>
                <a:spcPct val="90000"/>
              </a:lnSpc>
            </a:pPr>
            <a:endParaRPr lang="en-US" sz="2000" dirty="0">
              <a:latin typeface="Calibri"/>
              <a:cs typeface="Calibri"/>
            </a:endParaRPr>
          </a:p>
        </p:txBody>
      </p:sp>
      <p:sp>
        <p:nvSpPr>
          <p:cNvPr id="58" name="Freeform: Shape 57">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400011" y="-174335"/>
            <a:ext cx="5922578" cy="6973693"/>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4253" h="6330524">
                <a:moveTo>
                  <a:pt x="1892744" y="0"/>
                </a:moveTo>
                <a:lnTo>
                  <a:pt x="304663" y="10761"/>
                </a:lnTo>
                <a:cubicBezTo>
                  <a:pt x="185441" y="17394"/>
                  <a:pt x="30881" y="990"/>
                  <a:pt x="0" y="47942"/>
                </a:cubicBezTo>
                <a:lnTo>
                  <a:pt x="0" y="909146"/>
                </a:lnTo>
                <a:lnTo>
                  <a:pt x="4597" y="909146"/>
                </a:lnTo>
                <a:cubicBezTo>
                  <a:pt x="19426" y="1344930"/>
                  <a:pt x="64992" y="2686899"/>
                  <a:pt x="88972" y="3523848"/>
                </a:cubicBezTo>
                <a:cubicBezTo>
                  <a:pt x="105117" y="5631637"/>
                  <a:pt x="7283" y="5958421"/>
                  <a:pt x="148480" y="5930841"/>
                </a:cubicBezTo>
                <a:cubicBezTo>
                  <a:pt x="2322134" y="5992566"/>
                  <a:pt x="1024310" y="5964337"/>
                  <a:pt x="2638911" y="5933377"/>
                </a:cubicBezTo>
                <a:lnTo>
                  <a:pt x="4308929" y="5926717"/>
                </a:lnTo>
                <a:lnTo>
                  <a:pt x="5141474" y="5927859"/>
                </a:lnTo>
                <a:cubicBezTo>
                  <a:pt x="5411683" y="6063768"/>
                  <a:pt x="5467941" y="6180744"/>
                  <a:pt x="5731339" y="6330524"/>
                </a:cubicBezTo>
                <a:cubicBezTo>
                  <a:pt x="5865023" y="6228648"/>
                  <a:pt x="5951796" y="6037993"/>
                  <a:pt x="6077302" y="5908409"/>
                </a:cubicBezTo>
                <a:cubicBezTo>
                  <a:pt x="6164291" y="5905669"/>
                  <a:pt x="8737174" y="5918539"/>
                  <a:pt x="9098386" y="5911624"/>
                </a:cubicBezTo>
                <a:lnTo>
                  <a:pt x="10007288" y="5914499"/>
                </a:lnTo>
                <a:lnTo>
                  <a:pt x="10927227" y="5922366"/>
                </a:lnTo>
                <a:cubicBezTo>
                  <a:pt x="11284890" y="5912702"/>
                  <a:pt x="12058379" y="5965073"/>
                  <a:pt x="12085310" y="5921320"/>
                </a:cubicBezTo>
                <a:cubicBezTo>
                  <a:pt x="12123753" y="5715800"/>
                  <a:pt x="12050112" y="4406975"/>
                  <a:pt x="12063456" y="2621674"/>
                </a:cubicBezTo>
                <a:cubicBezTo>
                  <a:pt x="12111817" y="1540406"/>
                  <a:pt x="12152090" y="603637"/>
                  <a:pt x="12054104" y="176313"/>
                </a:cubicBezTo>
                <a:cubicBezTo>
                  <a:pt x="12017409" y="16283"/>
                  <a:pt x="11434852" y="125235"/>
                  <a:pt x="11289537" y="107615"/>
                </a:cubicBezTo>
                <a:cubicBezTo>
                  <a:pt x="11144222" y="89995"/>
                  <a:pt x="10459365" y="116978"/>
                  <a:pt x="10259313" y="101059"/>
                </a:cubicBezTo>
                <a:lnTo>
                  <a:pt x="7599878" y="75910"/>
                </a:lnTo>
                <a:lnTo>
                  <a:pt x="1892744" y="0"/>
                </a:ln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541288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1" name="Rectangle 10">
            <a:extLst>
              <a:ext uri="{FF2B5EF4-FFF2-40B4-BE49-F238E27FC236}">
                <a16:creationId xmlns:a16="http://schemas.microsoft.com/office/drawing/2014/main" id="{57FDDC53-8DE6-4F4C-B6B4-4FA2A876C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3AD053B-137E-47B4-997C-C91AE70CE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441932" y="958443"/>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09E72EC-1178-47C7-A287-A05A6D497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390656" y="1015766"/>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CB009B-3C76-C72C-0AF8-673C855CDA00}"/>
              </a:ext>
            </a:extLst>
          </p:cNvPr>
          <p:cNvSpPr>
            <a:spLocks noGrp="1"/>
          </p:cNvSpPr>
          <p:nvPr>
            <p:ph type="title"/>
          </p:nvPr>
        </p:nvSpPr>
        <p:spPr>
          <a:xfrm>
            <a:off x="2306385" y="1764734"/>
            <a:ext cx="7559817" cy="2551001"/>
          </a:xfrm>
        </p:spPr>
        <p:txBody>
          <a:bodyPr vert="horz" lIns="91440" tIns="45720" rIns="91440" bIns="45720" rtlCol="0" anchor="ctr">
            <a:normAutofit/>
          </a:bodyPr>
          <a:lstStyle/>
          <a:p>
            <a:r>
              <a:rPr lang="en-US"/>
              <a:t>DEMO</a:t>
            </a:r>
          </a:p>
        </p:txBody>
      </p:sp>
    </p:spTree>
    <p:extLst>
      <p:ext uri="{BB962C8B-B14F-4D97-AF65-F5344CB8AC3E}">
        <p14:creationId xmlns:p14="http://schemas.microsoft.com/office/powerpoint/2010/main" val="70240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95E2AC-53C4-48AB-A681-BAF4A9F98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81A9CD8-5D8E-48DD-B6AE-196C15A21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5204" y="682072"/>
            <a:ext cx="4609183" cy="3976940"/>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126" h="5353967">
                <a:moveTo>
                  <a:pt x="1211353" y="5255358"/>
                </a:moveTo>
                <a:cubicBezTo>
                  <a:pt x="2053554" y="5463015"/>
                  <a:pt x="5113009" y="5442759"/>
                  <a:pt x="5756648" y="4182489"/>
                </a:cubicBezTo>
                <a:cubicBezTo>
                  <a:pt x="6066135" y="3581429"/>
                  <a:pt x="6552688" y="2278993"/>
                  <a:pt x="5825821" y="1344608"/>
                </a:cubicBezTo>
                <a:cubicBezTo>
                  <a:pt x="5354563" y="738725"/>
                  <a:pt x="4240355" y="214554"/>
                  <a:pt x="3184022" y="52507"/>
                </a:cubicBezTo>
                <a:cubicBezTo>
                  <a:pt x="1913555" y="-151291"/>
                  <a:pt x="23150" y="156267"/>
                  <a:pt x="0" y="2452064"/>
                </a:cubicBezTo>
                <a:cubicBezTo>
                  <a:pt x="413" y="3449559"/>
                  <a:pt x="783501" y="4588157"/>
                  <a:pt x="1938082" y="4966954"/>
                </a:cubicBezTo>
                <a:cubicBezTo>
                  <a:pt x="1834185" y="5251638"/>
                  <a:pt x="1211353" y="5255358"/>
                  <a:pt x="1211353" y="5255358"/>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4C429CF-9A41-22EF-43F4-3AEB35939AEE}"/>
              </a:ext>
            </a:extLst>
          </p:cNvPr>
          <p:cNvSpPr>
            <a:spLocks noGrp="1"/>
          </p:cNvSpPr>
          <p:nvPr>
            <p:ph type="title"/>
          </p:nvPr>
        </p:nvSpPr>
        <p:spPr>
          <a:xfrm>
            <a:off x="1057469" y="1181878"/>
            <a:ext cx="3844213" cy="2985795"/>
          </a:xfrm>
        </p:spPr>
        <p:txBody>
          <a:bodyPr>
            <a:normAutofit/>
          </a:bodyPr>
          <a:lstStyle/>
          <a:p>
            <a:pPr algn="ctr"/>
            <a:r>
              <a:rPr lang="en-US"/>
              <a:t>Questions?</a:t>
            </a:r>
          </a:p>
        </p:txBody>
      </p:sp>
      <p:sp>
        <p:nvSpPr>
          <p:cNvPr id="12" name="Freeform: Shape 11">
            <a:extLst>
              <a:ext uri="{FF2B5EF4-FFF2-40B4-BE49-F238E27FC236}">
                <a16:creationId xmlns:a16="http://schemas.microsoft.com/office/drawing/2014/main" id="{4D4029AB-A2F8-4F5D-BC7C-A0F1F6659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916" y="629755"/>
            <a:ext cx="4609183" cy="3976940"/>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126" h="5353967">
                <a:moveTo>
                  <a:pt x="1211353" y="5255358"/>
                </a:moveTo>
                <a:cubicBezTo>
                  <a:pt x="2053554" y="5463015"/>
                  <a:pt x="5113009" y="5442759"/>
                  <a:pt x="5756648" y="4182489"/>
                </a:cubicBezTo>
                <a:cubicBezTo>
                  <a:pt x="6066135" y="3581429"/>
                  <a:pt x="6552688" y="2278993"/>
                  <a:pt x="5825821" y="1344608"/>
                </a:cubicBezTo>
                <a:cubicBezTo>
                  <a:pt x="5354563" y="738725"/>
                  <a:pt x="4240355" y="214554"/>
                  <a:pt x="3184022" y="52507"/>
                </a:cubicBezTo>
                <a:cubicBezTo>
                  <a:pt x="1913555" y="-151291"/>
                  <a:pt x="23150" y="156267"/>
                  <a:pt x="0" y="2452064"/>
                </a:cubicBezTo>
                <a:cubicBezTo>
                  <a:pt x="413" y="3449559"/>
                  <a:pt x="783501" y="4588157"/>
                  <a:pt x="1938082" y="4966954"/>
                </a:cubicBezTo>
                <a:cubicBezTo>
                  <a:pt x="1834185" y="5251638"/>
                  <a:pt x="1211353" y="5255358"/>
                  <a:pt x="1211353" y="5255358"/>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221A46D-B5E3-5E5D-7633-AA38EFE4923B}"/>
              </a:ext>
            </a:extLst>
          </p:cNvPr>
          <p:cNvSpPr>
            <a:spLocks noGrp="1"/>
          </p:cNvSpPr>
          <p:nvPr>
            <p:ph idx="1"/>
          </p:nvPr>
        </p:nvSpPr>
        <p:spPr>
          <a:xfrm>
            <a:off x="6277970" y="944283"/>
            <a:ext cx="5008729" cy="4944726"/>
          </a:xfrm>
        </p:spPr>
        <p:txBody>
          <a:bodyPr anchor="b">
            <a:normAutofit/>
          </a:bodyPr>
          <a:lstStyle/>
          <a:p>
            <a:endParaRPr lang="en-US"/>
          </a:p>
        </p:txBody>
      </p:sp>
    </p:spTree>
    <p:extLst>
      <p:ext uri="{BB962C8B-B14F-4D97-AF65-F5344CB8AC3E}">
        <p14:creationId xmlns:p14="http://schemas.microsoft.com/office/powerpoint/2010/main" val="234980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ED3D3F92-A42A-4783-8E68-3EA4940D8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8806B02-335B-4B6E-B86F-D9FCF2E04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1732"/>
            <a:ext cx="8582787" cy="5958985"/>
          </a:xfrm>
          <a:custGeom>
            <a:avLst/>
            <a:gdLst>
              <a:gd name="connsiteX0" fmla="*/ 5536268 w 8582787"/>
              <a:gd name="connsiteY0" fmla="*/ 639 h 5951132"/>
              <a:gd name="connsiteX1" fmla="*/ 5778044 w 8582787"/>
              <a:gd name="connsiteY1" fmla="*/ 6086 h 5951132"/>
              <a:gd name="connsiteX2" fmla="*/ 8038102 w 8582787"/>
              <a:gd name="connsiteY2" fmla="*/ 1081190 h 5951132"/>
              <a:gd name="connsiteX3" fmla="*/ 6942561 w 8582787"/>
              <a:gd name="connsiteY3" fmla="*/ 4768552 h 5951132"/>
              <a:gd name="connsiteX4" fmla="*/ 7063610 w 8582787"/>
              <a:gd name="connsiteY4" fmla="*/ 5404000 h 5951132"/>
              <a:gd name="connsiteX5" fmla="*/ 5844719 w 8582787"/>
              <a:gd name="connsiteY5" fmla="*/ 5361006 h 5951132"/>
              <a:gd name="connsiteX6" fmla="*/ 3911437 w 8582787"/>
              <a:gd name="connsiteY6" fmla="*/ 5888175 h 5951132"/>
              <a:gd name="connsiteX7" fmla="*/ 529190 w 8582787"/>
              <a:gd name="connsiteY7" fmla="*/ 5577971 h 5951132"/>
              <a:gd name="connsiteX8" fmla="*/ 22956 w 8582787"/>
              <a:gd name="connsiteY8" fmla="*/ 5074657 h 5951132"/>
              <a:gd name="connsiteX9" fmla="*/ 0 w 8582787"/>
              <a:gd name="connsiteY9" fmla="*/ 5040008 h 5951132"/>
              <a:gd name="connsiteX10" fmla="*/ 0 w 8582787"/>
              <a:gd name="connsiteY10" fmla="*/ 1220901 h 5951132"/>
              <a:gd name="connsiteX11" fmla="*/ 23024 w 8582787"/>
              <a:gd name="connsiteY11" fmla="*/ 1202608 h 5951132"/>
              <a:gd name="connsiteX12" fmla="*/ 705292 w 8582787"/>
              <a:gd name="connsiteY12" fmla="*/ 821089 h 5951132"/>
              <a:gd name="connsiteX13" fmla="*/ 5536268 w 8582787"/>
              <a:gd name="connsiteY13" fmla="*/ 639 h 5951132"/>
              <a:gd name="connsiteX0" fmla="*/ 5536268 w 8582787"/>
              <a:gd name="connsiteY0" fmla="*/ 639 h 5915698"/>
              <a:gd name="connsiteX1" fmla="*/ 5778044 w 8582787"/>
              <a:gd name="connsiteY1" fmla="*/ 6086 h 5915698"/>
              <a:gd name="connsiteX2" fmla="*/ 8038102 w 8582787"/>
              <a:gd name="connsiteY2" fmla="*/ 1081190 h 5915698"/>
              <a:gd name="connsiteX3" fmla="*/ 6942561 w 8582787"/>
              <a:gd name="connsiteY3" fmla="*/ 4768552 h 5915698"/>
              <a:gd name="connsiteX4" fmla="*/ 7063610 w 8582787"/>
              <a:gd name="connsiteY4" fmla="*/ 5404000 h 5915698"/>
              <a:gd name="connsiteX5" fmla="*/ 5844719 w 8582787"/>
              <a:gd name="connsiteY5" fmla="*/ 5361006 h 5915698"/>
              <a:gd name="connsiteX6" fmla="*/ 3911437 w 8582787"/>
              <a:gd name="connsiteY6" fmla="*/ 5888175 h 5915698"/>
              <a:gd name="connsiteX7" fmla="*/ 591395 w 8582787"/>
              <a:gd name="connsiteY7" fmla="*/ 5528208 h 5915698"/>
              <a:gd name="connsiteX8" fmla="*/ 22956 w 8582787"/>
              <a:gd name="connsiteY8" fmla="*/ 5074657 h 5915698"/>
              <a:gd name="connsiteX9" fmla="*/ 0 w 8582787"/>
              <a:gd name="connsiteY9" fmla="*/ 5040008 h 5915698"/>
              <a:gd name="connsiteX10" fmla="*/ 0 w 8582787"/>
              <a:gd name="connsiteY10" fmla="*/ 1220901 h 5915698"/>
              <a:gd name="connsiteX11" fmla="*/ 23024 w 8582787"/>
              <a:gd name="connsiteY11" fmla="*/ 1202608 h 5915698"/>
              <a:gd name="connsiteX12" fmla="*/ 705292 w 8582787"/>
              <a:gd name="connsiteY12" fmla="*/ 821089 h 5915698"/>
              <a:gd name="connsiteX13" fmla="*/ 5536268 w 8582787"/>
              <a:gd name="connsiteY13" fmla="*/ 639 h 5915698"/>
              <a:gd name="connsiteX0" fmla="*/ 5536268 w 8582787"/>
              <a:gd name="connsiteY0" fmla="*/ 639 h 5931942"/>
              <a:gd name="connsiteX1" fmla="*/ 5778044 w 8582787"/>
              <a:gd name="connsiteY1" fmla="*/ 6086 h 5931942"/>
              <a:gd name="connsiteX2" fmla="*/ 8038102 w 8582787"/>
              <a:gd name="connsiteY2" fmla="*/ 1081190 h 5931942"/>
              <a:gd name="connsiteX3" fmla="*/ 6942561 w 8582787"/>
              <a:gd name="connsiteY3" fmla="*/ 4768552 h 5931942"/>
              <a:gd name="connsiteX4" fmla="*/ 7063610 w 8582787"/>
              <a:gd name="connsiteY4" fmla="*/ 5404000 h 5931942"/>
              <a:gd name="connsiteX5" fmla="*/ 5844719 w 8582787"/>
              <a:gd name="connsiteY5" fmla="*/ 5361006 h 5931942"/>
              <a:gd name="connsiteX6" fmla="*/ 3911437 w 8582787"/>
              <a:gd name="connsiteY6" fmla="*/ 5888175 h 5931942"/>
              <a:gd name="connsiteX7" fmla="*/ 591395 w 8582787"/>
              <a:gd name="connsiteY7" fmla="*/ 5528208 h 5931942"/>
              <a:gd name="connsiteX8" fmla="*/ 22956 w 8582787"/>
              <a:gd name="connsiteY8" fmla="*/ 5074657 h 5931942"/>
              <a:gd name="connsiteX9" fmla="*/ 0 w 8582787"/>
              <a:gd name="connsiteY9" fmla="*/ 5040008 h 5931942"/>
              <a:gd name="connsiteX10" fmla="*/ 0 w 8582787"/>
              <a:gd name="connsiteY10" fmla="*/ 1220901 h 5931942"/>
              <a:gd name="connsiteX11" fmla="*/ 23024 w 8582787"/>
              <a:gd name="connsiteY11" fmla="*/ 1202608 h 5931942"/>
              <a:gd name="connsiteX12" fmla="*/ 705292 w 8582787"/>
              <a:gd name="connsiteY12" fmla="*/ 821089 h 5931942"/>
              <a:gd name="connsiteX13" fmla="*/ 5536268 w 8582787"/>
              <a:gd name="connsiteY13" fmla="*/ 639 h 5931942"/>
              <a:gd name="connsiteX0" fmla="*/ 5536268 w 8582787"/>
              <a:gd name="connsiteY0" fmla="*/ 639 h 5931942"/>
              <a:gd name="connsiteX1" fmla="*/ 5778044 w 8582787"/>
              <a:gd name="connsiteY1" fmla="*/ 6086 h 5931942"/>
              <a:gd name="connsiteX2" fmla="*/ 8038102 w 8582787"/>
              <a:gd name="connsiteY2" fmla="*/ 1081190 h 5931942"/>
              <a:gd name="connsiteX3" fmla="*/ 6942561 w 8582787"/>
              <a:gd name="connsiteY3" fmla="*/ 4768552 h 5931942"/>
              <a:gd name="connsiteX4" fmla="*/ 7063610 w 8582787"/>
              <a:gd name="connsiteY4" fmla="*/ 5404000 h 5931942"/>
              <a:gd name="connsiteX5" fmla="*/ 5844719 w 8582787"/>
              <a:gd name="connsiteY5" fmla="*/ 5361006 h 5931942"/>
              <a:gd name="connsiteX6" fmla="*/ 3911437 w 8582787"/>
              <a:gd name="connsiteY6" fmla="*/ 5888175 h 5931942"/>
              <a:gd name="connsiteX7" fmla="*/ 591395 w 8582787"/>
              <a:gd name="connsiteY7" fmla="*/ 5528208 h 5931942"/>
              <a:gd name="connsiteX8" fmla="*/ 22956 w 8582787"/>
              <a:gd name="connsiteY8" fmla="*/ 5074657 h 5931942"/>
              <a:gd name="connsiteX9" fmla="*/ 0 w 8582787"/>
              <a:gd name="connsiteY9" fmla="*/ 5040008 h 5931942"/>
              <a:gd name="connsiteX10" fmla="*/ 0 w 8582787"/>
              <a:gd name="connsiteY10" fmla="*/ 1220901 h 5931942"/>
              <a:gd name="connsiteX11" fmla="*/ 23024 w 8582787"/>
              <a:gd name="connsiteY11" fmla="*/ 1202608 h 5931942"/>
              <a:gd name="connsiteX12" fmla="*/ 705292 w 8582787"/>
              <a:gd name="connsiteY12" fmla="*/ 821089 h 5931942"/>
              <a:gd name="connsiteX13" fmla="*/ 5536268 w 8582787"/>
              <a:gd name="connsiteY13" fmla="*/ 639 h 5931942"/>
              <a:gd name="connsiteX0" fmla="*/ 5536268 w 8582787"/>
              <a:gd name="connsiteY0" fmla="*/ 639 h 5953554"/>
              <a:gd name="connsiteX1" fmla="*/ 5778044 w 8582787"/>
              <a:gd name="connsiteY1" fmla="*/ 6086 h 5953554"/>
              <a:gd name="connsiteX2" fmla="*/ 8038102 w 8582787"/>
              <a:gd name="connsiteY2" fmla="*/ 1081190 h 5953554"/>
              <a:gd name="connsiteX3" fmla="*/ 6942561 w 8582787"/>
              <a:gd name="connsiteY3" fmla="*/ 4768552 h 5953554"/>
              <a:gd name="connsiteX4" fmla="*/ 7063610 w 8582787"/>
              <a:gd name="connsiteY4" fmla="*/ 5404000 h 5953554"/>
              <a:gd name="connsiteX5" fmla="*/ 5844719 w 8582787"/>
              <a:gd name="connsiteY5" fmla="*/ 5361006 h 5953554"/>
              <a:gd name="connsiteX6" fmla="*/ 3911437 w 8582787"/>
              <a:gd name="connsiteY6" fmla="*/ 5888175 h 5953554"/>
              <a:gd name="connsiteX7" fmla="*/ 591395 w 8582787"/>
              <a:gd name="connsiteY7" fmla="*/ 5528208 h 5953554"/>
              <a:gd name="connsiteX8" fmla="*/ 22956 w 8582787"/>
              <a:gd name="connsiteY8" fmla="*/ 5074657 h 5953554"/>
              <a:gd name="connsiteX9" fmla="*/ 0 w 8582787"/>
              <a:gd name="connsiteY9" fmla="*/ 5040008 h 5953554"/>
              <a:gd name="connsiteX10" fmla="*/ 0 w 8582787"/>
              <a:gd name="connsiteY10" fmla="*/ 1220901 h 5953554"/>
              <a:gd name="connsiteX11" fmla="*/ 23024 w 8582787"/>
              <a:gd name="connsiteY11" fmla="*/ 1202608 h 5953554"/>
              <a:gd name="connsiteX12" fmla="*/ 705292 w 8582787"/>
              <a:gd name="connsiteY12" fmla="*/ 821089 h 5953554"/>
              <a:gd name="connsiteX13" fmla="*/ 5536268 w 8582787"/>
              <a:gd name="connsiteY13" fmla="*/ 639 h 5953554"/>
              <a:gd name="connsiteX0" fmla="*/ 5536268 w 8582787"/>
              <a:gd name="connsiteY0" fmla="*/ 639 h 5958985"/>
              <a:gd name="connsiteX1" fmla="*/ 5778044 w 8582787"/>
              <a:gd name="connsiteY1" fmla="*/ 6086 h 5958985"/>
              <a:gd name="connsiteX2" fmla="*/ 8038102 w 8582787"/>
              <a:gd name="connsiteY2" fmla="*/ 1081190 h 5958985"/>
              <a:gd name="connsiteX3" fmla="*/ 6942561 w 8582787"/>
              <a:gd name="connsiteY3" fmla="*/ 4768552 h 5958985"/>
              <a:gd name="connsiteX4" fmla="*/ 7063610 w 8582787"/>
              <a:gd name="connsiteY4" fmla="*/ 5404000 h 5958985"/>
              <a:gd name="connsiteX5" fmla="*/ 5844719 w 8582787"/>
              <a:gd name="connsiteY5" fmla="*/ 5361006 h 5958985"/>
              <a:gd name="connsiteX6" fmla="*/ 3911437 w 8582787"/>
              <a:gd name="connsiteY6" fmla="*/ 5888175 h 5958985"/>
              <a:gd name="connsiteX7" fmla="*/ 591395 w 8582787"/>
              <a:gd name="connsiteY7" fmla="*/ 5528208 h 5958985"/>
              <a:gd name="connsiteX8" fmla="*/ 22956 w 8582787"/>
              <a:gd name="connsiteY8" fmla="*/ 5074657 h 5958985"/>
              <a:gd name="connsiteX9" fmla="*/ 0 w 8582787"/>
              <a:gd name="connsiteY9" fmla="*/ 5040008 h 5958985"/>
              <a:gd name="connsiteX10" fmla="*/ 0 w 8582787"/>
              <a:gd name="connsiteY10" fmla="*/ 1220901 h 5958985"/>
              <a:gd name="connsiteX11" fmla="*/ 23024 w 8582787"/>
              <a:gd name="connsiteY11" fmla="*/ 1202608 h 5958985"/>
              <a:gd name="connsiteX12" fmla="*/ 705292 w 8582787"/>
              <a:gd name="connsiteY12" fmla="*/ 821089 h 5958985"/>
              <a:gd name="connsiteX13" fmla="*/ 5536268 w 8582787"/>
              <a:gd name="connsiteY13" fmla="*/ 639 h 595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82787" h="5958985">
                <a:moveTo>
                  <a:pt x="5536268" y="639"/>
                </a:moveTo>
                <a:cubicBezTo>
                  <a:pt x="5620910" y="1539"/>
                  <a:pt x="5701661" y="3377"/>
                  <a:pt x="5778044" y="6086"/>
                </a:cubicBezTo>
                <a:cubicBezTo>
                  <a:pt x="7000176" y="49432"/>
                  <a:pt x="7247305" y="292480"/>
                  <a:pt x="8038102" y="1081190"/>
                </a:cubicBezTo>
                <a:cubicBezTo>
                  <a:pt x="8887336" y="2189684"/>
                  <a:pt x="8898968" y="3432638"/>
                  <a:pt x="6942561" y="4768552"/>
                </a:cubicBezTo>
                <a:cubicBezTo>
                  <a:pt x="6485637" y="5086824"/>
                  <a:pt x="7063610" y="5404000"/>
                  <a:pt x="7063610" y="5404000"/>
                </a:cubicBezTo>
                <a:cubicBezTo>
                  <a:pt x="6980090" y="5421711"/>
                  <a:pt x="6370084" y="5280312"/>
                  <a:pt x="5844719" y="5361006"/>
                </a:cubicBezTo>
                <a:cubicBezTo>
                  <a:pt x="5319355" y="5441701"/>
                  <a:pt x="4650142" y="5798103"/>
                  <a:pt x="3911437" y="5888175"/>
                </a:cubicBezTo>
                <a:cubicBezTo>
                  <a:pt x="3172732" y="5978247"/>
                  <a:pt x="1498816" y="6078337"/>
                  <a:pt x="591395" y="5528208"/>
                </a:cubicBezTo>
                <a:cubicBezTo>
                  <a:pt x="398656" y="5411359"/>
                  <a:pt x="170148" y="5280966"/>
                  <a:pt x="22956" y="5074657"/>
                </a:cubicBezTo>
                <a:lnTo>
                  <a:pt x="0" y="5040008"/>
                </a:lnTo>
                <a:lnTo>
                  <a:pt x="0" y="1220901"/>
                </a:lnTo>
                <a:lnTo>
                  <a:pt x="23024" y="1202608"/>
                </a:lnTo>
                <a:cubicBezTo>
                  <a:pt x="198914" y="1075212"/>
                  <a:pt x="422087" y="948337"/>
                  <a:pt x="705292" y="821089"/>
                </a:cubicBezTo>
                <a:cubicBezTo>
                  <a:pt x="2121318" y="184849"/>
                  <a:pt x="4266630" y="-12850"/>
                  <a:pt x="5536268" y="639"/>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821F6F-809B-726E-5A32-7A9D6074AC2A}"/>
              </a:ext>
            </a:extLst>
          </p:cNvPr>
          <p:cNvSpPr>
            <a:spLocks noGrp="1"/>
          </p:cNvSpPr>
          <p:nvPr>
            <p:ph type="title"/>
          </p:nvPr>
        </p:nvSpPr>
        <p:spPr>
          <a:xfrm>
            <a:off x="7734287" y="4725287"/>
            <a:ext cx="4096507" cy="1695639"/>
          </a:xfrm>
        </p:spPr>
        <p:txBody>
          <a:bodyPr anchor="ctr">
            <a:normAutofit fontScale="90000"/>
          </a:bodyPr>
          <a:lstStyle/>
          <a:p>
            <a:pPr algn="ctr"/>
            <a:r>
              <a:rPr lang="en-US" dirty="0"/>
              <a:t>Current State of the digital Pet Service Industry </a:t>
            </a:r>
          </a:p>
        </p:txBody>
      </p:sp>
      <p:sp>
        <p:nvSpPr>
          <p:cNvPr id="3" name="Content Placeholder 2">
            <a:extLst>
              <a:ext uri="{FF2B5EF4-FFF2-40B4-BE49-F238E27FC236}">
                <a16:creationId xmlns:a16="http://schemas.microsoft.com/office/drawing/2014/main" id="{65DBB828-C581-0B9B-A7EB-B4A8E6CB1E18}"/>
              </a:ext>
            </a:extLst>
          </p:cNvPr>
          <p:cNvSpPr>
            <a:spLocks noGrp="1"/>
          </p:cNvSpPr>
          <p:nvPr>
            <p:ph idx="1"/>
          </p:nvPr>
        </p:nvSpPr>
        <p:spPr>
          <a:xfrm>
            <a:off x="792066" y="1335819"/>
            <a:ext cx="6537739" cy="3909619"/>
          </a:xfrm>
        </p:spPr>
        <p:txBody>
          <a:bodyPr vert="horz" lIns="91440" tIns="45720" rIns="91440" bIns="45720" rtlCol="0" anchor="ctr">
            <a:normAutofit/>
          </a:bodyPr>
          <a:lstStyle/>
          <a:p>
            <a:pPr algn="ctr"/>
            <a:r>
              <a:rPr lang="en-US" b="0" dirty="0">
                <a:latin typeface="Calibri"/>
                <a:cs typeface="Calibri"/>
              </a:rPr>
              <a:t>In the broader pet care industry, digital pet data storage and management is a niche market but expected to grow.</a:t>
            </a:r>
            <a:endParaRPr lang="en-US" b="0" dirty="0">
              <a:latin typeface="Calibri"/>
            </a:endParaRPr>
          </a:p>
        </p:txBody>
      </p:sp>
      <p:sp>
        <p:nvSpPr>
          <p:cNvPr id="62" name="Freeform: Shape 61">
            <a:extLst>
              <a:ext uri="{FF2B5EF4-FFF2-40B4-BE49-F238E27FC236}">
                <a16:creationId xmlns:a16="http://schemas.microsoft.com/office/drawing/2014/main" id="{59B8D541-F0F1-448D-B481-76E8390D3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87144" flipH="1">
            <a:off x="-409095" y="235656"/>
            <a:ext cx="9030630" cy="63058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59010"/>
              <a:gd name="connsiteY0" fmla="*/ 725435 h 725435"/>
              <a:gd name="connsiteX1" fmla="*/ 408106 w 959010"/>
              <a:gd name="connsiteY1" fmla="*/ 662779 h 725435"/>
              <a:gd name="connsiteX2" fmla="*/ 805685 w 959010"/>
              <a:gd name="connsiteY2" fmla="*/ 523410 h 725435"/>
              <a:gd name="connsiteX3" fmla="*/ 954560 w 959010"/>
              <a:gd name="connsiteY3" fmla="*/ 257282 h 725435"/>
              <a:gd name="connsiteX4" fmla="*/ 674525 w 959010"/>
              <a:gd name="connsiteY4" fmla="*/ 5631 h 725435"/>
              <a:gd name="connsiteX5" fmla="*/ 15300 w 959010"/>
              <a:gd name="connsiteY5" fmla="*/ 246614 h 725435"/>
              <a:gd name="connsiteX6" fmla="*/ 217325 w 959010"/>
              <a:gd name="connsiteY6" fmla="*/ 650664 h 725435"/>
              <a:gd name="connsiteX7" fmla="*/ 284667 w 959010"/>
              <a:gd name="connsiteY7" fmla="*/ 725435 h 725435"/>
              <a:gd name="connsiteX0" fmla="*/ 284667 w 967667"/>
              <a:gd name="connsiteY0" fmla="*/ 725435 h 725435"/>
              <a:gd name="connsiteX1" fmla="*/ 408106 w 967667"/>
              <a:gd name="connsiteY1" fmla="*/ 662779 h 725435"/>
              <a:gd name="connsiteX2" fmla="*/ 868683 w 967667"/>
              <a:gd name="connsiteY2" fmla="*/ 556279 h 725435"/>
              <a:gd name="connsiteX3" fmla="*/ 954560 w 967667"/>
              <a:gd name="connsiteY3" fmla="*/ 257282 h 725435"/>
              <a:gd name="connsiteX4" fmla="*/ 674525 w 967667"/>
              <a:gd name="connsiteY4" fmla="*/ 5631 h 725435"/>
              <a:gd name="connsiteX5" fmla="*/ 15300 w 967667"/>
              <a:gd name="connsiteY5" fmla="*/ 246614 h 725435"/>
              <a:gd name="connsiteX6" fmla="*/ 217325 w 967667"/>
              <a:gd name="connsiteY6" fmla="*/ 650664 h 725435"/>
              <a:gd name="connsiteX7" fmla="*/ 284667 w 967667"/>
              <a:gd name="connsiteY7" fmla="*/ 725435 h 725435"/>
              <a:gd name="connsiteX0" fmla="*/ 284667 w 966979"/>
              <a:gd name="connsiteY0" fmla="*/ 685615 h 685615"/>
              <a:gd name="connsiteX1" fmla="*/ 408106 w 966979"/>
              <a:gd name="connsiteY1" fmla="*/ 622959 h 685615"/>
              <a:gd name="connsiteX2" fmla="*/ 868683 w 966979"/>
              <a:gd name="connsiteY2" fmla="*/ 516459 h 685615"/>
              <a:gd name="connsiteX3" fmla="*/ 954560 w 966979"/>
              <a:gd name="connsiteY3" fmla="*/ 217462 h 685615"/>
              <a:gd name="connsiteX4" fmla="*/ 684112 w 966979"/>
              <a:gd name="connsiteY4" fmla="*/ 9636 h 685615"/>
              <a:gd name="connsiteX5" fmla="*/ 15300 w 966979"/>
              <a:gd name="connsiteY5" fmla="*/ 206794 h 685615"/>
              <a:gd name="connsiteX6" fmla="*/ 217325 w 966979"/>
              <a:gd name="connsiteY6" fmla="*/ 610844 h 685615"/>
              <a:gd name="connsiteX7" fmla="*/ 284667 w 966979"/>
              <a:gd name="connsiteY7" fmla="*/ 685615 h 685615"/>
              <a:gd name="connsiteX0" fmla="*/ 283787 w 966099"/>
              <a:gd name="connsiteY0" fmla="*/ 685615 h 685615"/>
              <a:gd name="connsiteX1" fmla="*/ 407226 w 966099"/>
              <a:gd name="connsiteY1" fmla="*/ 622959 h 685615"/>
              <a:gd name="connsiteX2" fmla="*/ 867803 w 966099"/>
              <a:gd name="connsiteY2" fmla="*/ 516459 h 685615"/>
              <a:gd name="connsiteX3" fmla="*/ 953680 w 966099"/>
              <a:gd name="connsiteY3" fmla="*/ 217462 h 685615"/>
              <a:gd name="connsiteX4" fmla="*/ 683232 w 966099"/>
              <a:gd name="connsiteY4" fmla="*/ 9636 h 685615"/>
              <a:gd name="connsiteX5" fmla="*/ 14420 w 966099"/>
              <a:gd name="connsiteY5" fmla="*/ 206794 h 685615"/>
              <a:gd name="connsiteX6" fmla="*/ 221923 w 966099"/>
              <a:gd name="connsiteY6" fmla="*/ 610844 h 685615"/>
              <a:gd name="connsiteX7" fmla="*/ 283787 w 966099"/>
              <a:gd name="connsiteY7" fmla="*/ 685615 h 685615"/>
              <a:gd name="connsiteX0" fmla="*/ 282418 w 966099"/>
              <a:gd name="connsiteY0" fmla="*/ 671920 h 671920"/>
              <a:gd name="connsiteX1" fmla="*/ 407226 w 966099"/>
              <a:gd name="connsiteY1" fmla="*/ 622959 h 671920"/>
              <a:gd name="connsiteX2" fmla="*/ 867803 w 966099"/>
              <a:gd name="connsiteY2" fmla="*/ 516459 h 671920"/>
              <a:gd name="connsiteX3" fmla="*/ 953680 w 966099"/>
              <a:gd name="connsiteY3" fmla="*/ 217462 h 671920"/>
              <a:gd name="connsiteX4" fmla="*/ 683232 w 966099"/>
              <a:gd name="connsiteY4" fmla="*/ 9636 h 671920"/>
              <a:gd name="connsiteX5" fmla="*/ 14420 w 966099"/>
              <a:gd name="connsiteY5" fmla="*/ 206794 h 671920"/>
              <a:gd name="connsiteX6" fmla="*/ 221923 w 966099"/>
              <a:gd name="connsiteY6" fmla="*/ 610844 h 671920"/>
              <a:gd name="connsiteX7" fmla="*/ 282418 w 966099"/>
              <a:gd name="connsiteY7" fmla="*/ 671920 h 671920"/>
              <a:gd name="connsiteX0" fmla="*/ 282418 w 966099"/>
              <a:gd name="connsiteY0" fmla="*/ 671920 h 672429"/>
              <a:gd name="connsiteX1" fmla="*/ 338878 w 966099"/>
              <a:gd name="connsiteY1" fmla="*/ 639121 h 672429"/>
              <a:gd name="connsiteX2" fmla="*/ 407226 w 966099"/>
              <a:gd name="connsiteY2" fmla="*/ 622959 h 672429"/>
              <a:gd name="connsiteX3" fmla="*/ 867803 w 966099"/>
              <a:gd name="connsiteY3" fmla="*/ 516459 h 672429"/>
              <a:gd name="connsiteX4" fmla="*/ 953680 w 966099"/>
              <a:gd name="connsiteY4" fmla="*/ 217462 h 672429"/>
              <a:gd name="connsiteX5" fmla="*/ 683232 w 966099"/>
              <a:gd name="connsiteY5" fmla="*/ 9636 h 672429"/>
              <a:gd name="connsiteX6" fmla="*/ 14420 w 966099"/>
              <a:gd name="connsiteY6" fmla="*/ 206794 h 672429"/>
              <a:gd name="connsiteX7" fmla="*/ 221923 w 966099"/>
              <a:gd name="connsiteY7" fmla="*/ 610844 h 672429"/>
              <a:gd name="connsiteX8" fmla="*/ 282418 w 966099"/>
              <a:gd name="connsiteY8" fmla="*/ 671920 h 672429"/>
              <a:gd name="connsiteX0" fmla="*/ 282418 w 966099"/>
              <a:gd name="connsiteY0" fmla="*/ 671920 h 672356"/>
              <a:gd name="connsiteX1" fmla="*/ 337508 w 966099"/>
              <a:gd name="connsiteY1" fmla="*/ 633643 h 672356"/>
              <a:gd name="connsiteX2" fmla="*/ 407226 w 966099"/>
              <a:gd name="connsiteY2" fmla="*/ 622959 h 672356"/>
              <a:gd name="connsiteX3" fmla="*/ 867803 w 966099"/>
              <a:gd name="connsiteY3" fmla="*/ 516459 h 672356"/>
              <a:gd name="connsiteX4" fmla="*/ 953680 w 966099"/>
              <a:gd name="connsiteY4" fmla="*/ 217462 h 672356"/>
              <a:gd name="connsiteX5" fmla="*/ 683232 w 966099"/>
              <a:gd name="connsiteY5" fmla="*/ 9636 h 672356"/>
              <a:gd name="connsiteX6" fmla="*/ 14420 w 966099"/>
              <a:gd name="connsiteY6" fmla="*/ 206794 h 672356"/>
              <a:gd name="connsiteX7" fmla="*/ 221923 w 966099"/>
              <a:gd name="connsiteY7" fmla="*/ 610844 h 672356"/>
              <a:gd name="connsiteX8" fmla="*/ 282418 w 966099"/>
              <a:gd name="connsiteY8" fmla="*/ 671920 h 672356"/>
              <a:gd name="connsiteX0" fmla="*/ 282418 w 966099"/>
              <a:gd name="connsiteY0" fmla="*/ 671920 h 671920"/>
              <a:gd name="connsiteX1" fmla="*/ 337508 w 966099"/>
              <a:gd name="connsiteY1" fmla="*/ 633643 h 671920"/>
              <a:gd name="connsiteX2" fmla="*/ 407226 w 966099"/>
              <a:gd name="connsiteY2" fmla="*/ 622959 h 671920"/>
              <a:gd name="connsiteX3" fmla="*/ 867803 w 966099"/>
              <a:gd name="connsiteY3" fmla="*/ 516459 h 671920"/>
              <a:gd name="connsiteX4" fmla="*/ 953680 w 966099"/>
              <a:gd name="connsiteY4" fmla="*/ 217462 h 671920"/>
              <a:gd name="connsiteX5" fmla="*/ 683232 w 966099"/>
              <a:gd name="connsiteY5" fmla="*/ 9636 h 671920"/>
              <a:gd name="connsiteX6" fmla="*/ 14420 w 966099"/>
              <a:gd name="connsiteY6" fmla="*/ 206794 h 671920"/>
              <a:gd name="connsiteX7" fmla="*/ 221923 w 966099"/>
              <a:gd name="connsiteY7" fmla="*/ 610844 h 671920"/>
              <a:gd name="connsiteX8" fmla="*/ 282418 w 96609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343"/>
              <a:gd name="connsiteY0" fmla="*/ 671920 h 671920"/>
              <a:gd name="connsiteX1" fmla="*/ 337508 w 965343"/>
              <a:gd name="connsiteY1" fmla="*/ 633643 h 671920"/>
              <a:gd name="connsiteX2" fmla="*/ 437355 w 965343"/>
              <a:gd name="connsiteY2" fmla="*/ 631177 h 671920"/>
              <a:gd name="connsiteX3" fmla="*/ 867803 w 965343"/>
              <a:gd name="connsiteY3" fmla="*/ 516459 h 671920"/>
              <a:gd name="connsiteX4" fmla="*/ 953680 w 965343"/>
              <a:gd name="connsiteY4" fmla="*/ 217462 h 671920"/>
              <a:gd name="connsiteX5" fmla="*/ 683232 w 965343"/>
              <a:gd name="connsiteY5" fmla="*/ 9636 h 671920"/>
              <a:gd name="connsiteX6" fmla="*/ 14420 w 965343"/>
              <a:gd name="connsiteY6" fmla="*/ 206794 h 671920"/>
              <a:gd name="connsiteX7" fmla="*/ 221923 w 965343"/>
              <a:gd name="connsiteY7" fmla="*/ 610844 h 671920"/>
              <a:gd name="connsiteX8" fmla="*/ 282418 w 965343"/>
              <a:gd name="connsiteY8" fmla="*/ 671920 h 671920"/>
              <a:gd name="connsiteX0" fmla="*/ 282418 w 964893"/>
              <a:gd name="connsiteY0" fmla="*/ 664870 h 664870"/>
              <a:gd name="connsiteX1" fmla="*/ 337508 w 964893"/>
              <a:gd name="connsiteY1" fmla="*/ 626593 h 664870"/>
              <a:gd name="connsiteX2" fmla="*/ 437355 w 964893"/>
              <a:gd name="connsiteY2" fmla="*/ 624127 h 664870"/>
              <a:gd name="connsiteX3" fmla="*/ 867803 w 964893"/>
              <a:gd name="connsiteY3" fmla="*/ 509409 h 664870"/>
              <a:gd name="connsiteX4" fmla="*/ 953680 w 964893"/>
              <a:gd name="connsiteY4" fmla="*/ 210412 h 664870"/>
              <a:gd name="connsiteX5" fmla="*/ 689605 w 964893"/>
              <a:gd name="connsiteY5" fmla="*/ 10843 h 664870"/>
              <a:gd name="connsiteX6" fmla="*/ 14420 w 964893"/>
              <a:gd name="connsiteY6" fmla="*/ 199744 h 664870"/>
              <a:gd name="connsiteX7" fmla="*/ 221923 w 964893"/>
              <a:gd name="connsiteY7" fmla="*/ 603794 h 664870"/>
              <a:gd name="connsiteX8" fmla="*/ 282418 w 964893"/>
              <a:gd name="connsiteY8" fmla="*/ 664870 h 664870"/>
              <a:gd name="connsiteX0" fmla="*/ 288372 w 970847"/>
              <a:gd name="connsiteY0" fmla="*/ 654213 h 654213"/>
              <a:gd name="connsiteX1" fmla="*/ 343462 w 970847"/>
              <a:gd name="connsiteY1" fmla="*/ 615936 h 654213"/>
              <a:gd name="connsiteX2" fmla="*/ 443309 w 970847"/>
              <a:gd name="connsiteY2" fmla="*/ 613470 h 654213"/>
              <a:gd name="connsiteX3" fmla="*/ 873757 w 970847"/>
              <a:gd name="connsiteY3" fmla="*/ 498752 h 654213"/>
              <a:gd name="connsiteX4" fmla="*/ 959634 w 970847"/>
              <a:gd name="connsiteY4" fmla="*/ 199755 h 654213"/>
              <a:gd name="connsiteX5" fmla="*/ 695559 w 970847"/>
              <a:gd name="connsiteY5" fmla="*/ 186 h 654213"/>
              <a:gd name="connsiteX6" fmla="*/ 13395 w 970847"/>
              <a:gd name="connsiteY6" fmla="*/ 233317 h 654213"/>
              <a:gd name="connsiteX7" fmla="*/ 227877 w 970847"/>
              <a:gd name="connsiteY7" fmla="*/ 593137 h 654213"/>
              <a:gd name="connsiteX8" fmla="*/ 288372 w 970847"/>
              <a:gd name="connsiteY8" fmla="*/ 654213 h 654213"/>
              <a:gd name="connsiteX0" fmla="*/ 291425 w 973900"/>
              <a:gd name="connsiteY0" fmla="*/ 654213 h 654213"/>
              <a:gd name="connsiteX1" fmla="*/ 346515 w 973900"/>
              <a:gd name="connsiteY1" fmla="*/ 615936 h 654213"/>
              <a:gd name="connsiteX2" fmla="*/ 446362 w 973900"/>
              <a:gd name="connsiteY2" fmla="*/ 613470 h 654213"/>
              <a:gd name="connsiteX3" fmla="*/ 876810 w 973900"/>
              <a:gd name="connsiteY3" fmla="*/ 498752 h 654213"/>
              <a:gd name="connsiteX4" fmla="*/ 962687 w 973900"/>
              <a:gd name="connsiteY4" fmla="*/ 199755 h 654213"/>
              <a:gd name="connsiteX5" fmla="*/ 698612 w 973900"/>
              <a:gd name="connsiteY5" fmla="*/ 186 h 654213"/>
              <a:gd name="connsiteX6" fmla="*/ 16448 w 973900"/>
              <a:gd name="connsiteY6" fmla="*/ 233317 h 654213"/>
              <a:gd name="connsiteX7" fmla="*/ 230930 w 973900"/>
              <a:gd name="connsiteY7" fmla="*/ 593137 h 654213"/>
              <a:gd name="connsiteX8" fmla="*/ 291425 w 973900"/>
              <a:gd name="connsiteY8" fmla="*/ 654213 h 654213"/>
              <a:gd name="connsiteX0" fmla="*/ 291425 w 973900"/>
              <a:gd name="connsiteY0" fmla="*/ 655114 h 655114"/>
              <a:gd name="connsiteX1" fmla="*/ 346515 w 973900"/>
              <a:gd name="connsiteY1" fmla="*/ 616837 h 655114"/>
              <a:gd name="connsiteX2" fmla="*/ 446362 w 973900"/>
              <a:gd name="connsiteY2" fmla="*/ 614371 h 655114"/>
              <a:gd name="connsiteX3" fmla="*/ 876810 w 973900"/>
              <a:gd name="connsiteY3" fmla="*/ 499653 h 655114"/>
              <a:gd name="connsiteX4" fmla="*/ 962687 w 973900"/>
              <a:gd name="connsiteY4" fmla="*/ 200656 h 655114"/>
              <a:gd name="connsiteX5" fmla="*/ 698612 w 973900"/>
              <a:gd name="connsiteY5" fmla="*/ 1087 h 655114"/>
              <a:gd name="connsiteX6" fmla="*/ 16448 w 973900"/>
              <a:gd name="connsiteY6" fmla="*/ 234218 h 655114"/>
              <a:gd name="connsiteX7" fmla="*/ 230930 w 973900"/>
              <a:gd name="connsiteY7" fmla="*/ 594038 h 655114"/>
              <a:gd name="connsiteX8" fmla="*/ 291425 w 973900"/>
              <a:gd name="connsiteY8" fmla="*/ 655114 h 655114"/>
              <a:gd name="connsiteX0" fmla="*/ 291425 w 975164"/>
              <a:gd name="connsiteY0" fmla="*/ 647870 h 647870"/>
              <a:gd name="connsiteX1" fmla="*/ 346515 w 975164"/>
              <a:gd name="connsiteY1" fmla="*/ 609593 h 647870"/>
              <a:gd name="connsiteX2" fmla="*/ 446362 w 975164"/>
              <a:gd name="connsiteY2" fmla="*/ 607127 h 647870"/>
              <a:gd name="connsiteX3" fmla="*/ 876810 w 975164"/>
              <a:gd name="connsiteY3" fmla="*/ 492409 h 647870"/>
              <a:gd name="connsiteX4" fmla="*/ 962687 w 975164"/>
              <a:gd name="connsiteY4" fmla="*/ 193412 h 647870"/>
              <a:gd name="connsiteX5" fmla="*/ 680730 w 975164"/>
              <a:gd name="connsiteY5" fmla="*/ 1283 h 647870"/>
              <a:gd name="connsiteX6" fmla="*/ 16448 w 975164"/>
              <a:gd name="connsiteY6" fmla="*/ 226974 h 647870"/>
              <a:gd name="connsiteX7" fmla="*/ 230930 w 975164"/>
              <a:gd name="connsiteY7" fmla="*/ 586794 h 647870"/>
              <a:gd name="connsiteX8" fmla="*/ 291425 w 975164"/>
              <a:gd name="connsiteY8" fmla="*/ 647870 h 647870"/>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767 h 651767"/>
              <a:gd name="connsiteX1" fmla="*/ 346515 w 975164"/>
              <a:gd name="connsiteY1" fmla="*/ 613490 h 651767"/>
              <a:gd name="connsiteX2" fmla="*/ 446362 w 975164"/>
              <a:gd name="connsiteY2" fmla="*/ 611024 h 651767"/>
              <a:gd name="connsiteX3" fmla="*/ 876810 w 975164"/>
              <a:gd name="connsiteY3" fmla="*/ 496306 h 651767"/>
              <a:gd name="connsiteX4" fmla="*/ 962687 w 975164"/>
              <a:gd name="connsiteY4" fmla="*/ 197309 h 651767"/>
              <a:gd name="connsiteX5" fmla="*/ 680730 w 975164"/>
              <a:gd name="connsiteY5" fmla="*/ 5180 h 651767"/>
              <a:gd name="connsiteX6" fmla="*/ 201924 w 975164"/>
              <a:gd name="connsiteY6" fmla="*/ 69993 h 651767"/>
              <a:gd name="connsiteX7" fmla="*/ 16448 w 975164"/>
              <a:gd name="connsiteY7" fmla="*/ 230871 h 651767"/>
              <a:gd name="connsiteX8" fmla="*/ 230930 w 975164"/>
              <a:gd name="connsiteY8" fmla="*/ 590691 h 651767"/>
              <a:gd name="connsiteX9" fmla="*/ 291425 w 975164"/>
              <a:gd name="connsiteY9" fmla="*/ 651767 h 651767"/>
              <a:gd name="connsiteX0" fmla="*/ 291319 w 975058"/>
              <a:gd name="connsiteY0" fmla="*/ 651767 h 651767"/>
              <a:gd name="connsiteX1" fmla="*/ 346409 w 975058"/>
              <a:gd name="connsiteY1" fmla="*/ 613490 h 651767"/>
              <a:gd name="connsiteX2" fmla="*/ 446256 w 975058"/>
              <a:gd name="connsiteY2" fmla="*/ 611024 h 651767"/>
              <a:gd name="connsiteX3" fmla="*/ 876704 w 975058"/>
              <a:gd name="connsiteY3" fmla="*/ 496306 h 651767"/>
              <a:gd name="connsiteX4" fmla="*/ 962581 w 975058"/>
              <a:gd name="connsiteY4" fmla="*/ 197309 h 651767"/>
              <a:gd name="connsiteX5" fmla="*/ 680624 w 975058"/>
              <a:gd name="connsiteY5" fmla="*/ 5180 h 651767"/>
              <a:gd name="connsiteX6" fmla="*/ 201818 w 975058"/>
              <a:gd name="connsiteY6" fmla="*/ 69993 h 651767"/>
              <a:gd name="connsiteX7" fmla="*/ 16468 w 975058"/>
              <a:gd name="connsiteY7" fmla="*/ 247811 h 651767"/>
              <a:gd name="connsiteX8" fmla="*/ 230824 w 975058"/>
              <a:gd name="connsiteY8" fmla="*/ 590691 h 651767"/>
              <a:gd name="connsiteX9" fmla="*/ 291319 w 975058"/>
              <a:gd name="connsiteY9" fmla="*/ 651767 h 651767"/>
              <a:gd name="connsiteX0" fmla="*/ 294026 w 977765"/>
              <a:gd name="connsiteY0" fmla="*/ 651767 h 651767"/>
              <a:gd name="connsiteX1" fmla="*/ 349116 w 977765"/>
              <a:gd name="connsiteY1" fmla="*/ 613490 h 651767"/>
              <a:gd name="connsiteX2" fmla="*/ 448963 w 977765"/>
              <a:gd name="connsiteY2" fmla="*/ 611024 h 651767"/>
              <a:gd name="connsiteX3" fmla="*/ 879411 w 977765"/>
              <a:gd name="connsiteY3" fmla="*/ 496306 h 651767"/>
              <a:gd name="connsiteX4" fmla="*/ 965288 w 977765"/>
              <a:gd name="connsiteY4" fmla="*/ 197309 h 651767"/>
              <a:gd name="connsiteX5" fmla="*/ 683331 w 977765"/>
              <a:gd name="connsiteY5" fmla="*/ 5180 h 651767"/>
              <a:gd name="connsiteX6" fmla="*/ 204525 w 977765"/>
              <a:gd name="connsiteY6" fmla="*/ 69993 h 651767"/>
              <a:gd name="connsiteX7" fmla="*/ 19175 w 977765"/>
              <a:gd name="connsiteY7" fmla="*/ 247811 h 651767"/>
              <a:gd name="connsiteX8" fmla="*/ 233531 w 977765"/>
              <a:gd name="connsiteY8" fmla="*/ 590691 h 651767"/>
              <a:gd name="connsiteX9" fmla="*/ 294026 w 977765"/>
              <a:gd name="connsiteY9" fmla="*/ 651767 h 651767"/>
              <a:gd name="connsiteX0" fmla="*/ 292584 w 976323"/>
              <a:gd name="connsiteY0" fmla="*/ 651767 h 651767"/>
              <a:gd name="connsiteX1" fmla="*/ 347674 w 976323"/>
              <a:gd name="connsiteY1" fmla="*/ 613490 h 651767"/>
              <a:gd name="connsiteX2" fmla="*/ 447521 w 976323"/>
              <a:gd name="connsiteY2" fmla="*/ 611024 h 651767"/>
              <a:gd name="connsiteX3" fmla="*/ 877969 w 976323"/>
              <a:gd name="connsiteY3" fmla="*/ 496306 h 651767"/>
              <a:gd name="connsiteX4" fmla="*/ 963846 w 976323"/>
              <a:gd name="connsiteY4" fmla="*/ 197309 h 651767"/>
              <a:gd name="connsiteX5" fmla="*/ 681889 w 976323"/>
              <a:gd name="connsiteY5" fmla="*/ 5180 h 651767"/>
              <a:gd name="connsiteX6" fmla="*/ 203083 w 976323"/>
              <a:gd name="connsiteY6" fmla="*/ 69993 h 651767"/>
              <a:gd name="connsiteX7" fmla="*/ 19443 w 976323"/>
              <a:gd name="connsiteY7" fmla="*/ 254442 h 651767"/>
              <a:gd name="connsiteX8" fmla="*/ 232089 w 976323"/>
              <a:gd name="connsiteY8" fmla="*/ 590691 h 651767"/>
              <a:gd name="connsiteX9" fmla="*/ 292584 w 976323"/>
              <a:gd name="connsiteY9" fmla="*/ 651767 h 651767"/>
              <a:gd name="connsiteX0" fmla="*/ 292584 w 974891"/>
              <a:gd name="connsiteY0" fmla="*/ 651767 h 651767"/>
              <a:gd name="connsiteX1" fmla="*/ 347674 w 974891"/>
              <a:gd name="connsiteY1" fmla="*/ 613490 h 651767"/>
              <a:gd name="connsiteX2" fmla="*/ 447521 w 974891"/>
              <a:gd name="connsiteY2" fmla="*/ 611024 h 651767"/>
              <a:gd name="connsiteX3" fmla="*/ 871513 w 974891"/>
              <a:gd name="connsiteY3" fmla="*/ 476756 h 651767"/>
              <a:gd name="connsiteX4" fmla="*/ 963846 w 974891"/>
              <a:gd name="connsiteY4" fmla="*/ 197309 h 651767"/>
              <a:gd name="connsiteX5" fmla="*/ 681889 w 974891"/>
              <a:gd name="connsiteY5" fmla="*/ 5180 h 651767"/>
              <a:gd name="connsiteX6" fmla="*/ 203083 w 974891"/>
              <a:gd name="connsiteY6" fmla="*/ 69993 h 651767"/>
              <a:gd name="connsiteX7" fmla="*/ 19443 w 974891"/>
              <a:gd name="connsiteY7" fmla="*/ 254442 h 651767"/>
              <a:gd name="connsiteX8" fmla="*/ 232089 w 974891"/>
              <a:gd name="connsiteY8" fmla="*/ 590691 h 651767"/>
              <a:gd name="connsiteX9" fmla="*/ 292584 w 9748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47259"/>
              <a:gd name="connsiteY0" fmla="*/ 652072 h 652072"/>
              <a:gd name="connsiteX1" fmla="*/ 347674 w 947259"/>
              <a:gd name="connsiteY1" fmla="*/ 613795 h 652072"/>
              <a:gd name="connsiteX2" fmla="*/ 492610 w 947259"/>
              <a:gd name="connsiteY2" fmla="*/ 599700 h 652072"/>
              <a:gd name="connsiteX3" fmla="*/ 871513 w 947259"/>
              <a:gd name="connsiteY3" fmla="*/ 477061 h 652072"/>
              <a:gd name="connsiteX4" fmla="*/ 932661 w 947259"/>
              <a:gd name="connsiteY4" fmla="*/ 202828 h 652072"/>
              <a:gd name="connsiteX5" fmla="*/ 681889 w 947259"/>
              <a:gd name="connsiteY5" fmla="*/ 5485 h 652072"/>
              <a:gd name="connsiteX6" fmla="*/ 203083 w 947259"/>
              <a:gd name="connsiteY6" fmla="*/ 70298 h 652072"/>
              <a:gd name="connsiteX7" fmla="*/ 19443 w 947259"/>
              <a:gd name="connsiteY7" fmla="*/ 254747 h 652072"/>
              <a:gd name="connsiteX8" fmla="*/ 232089 w 947259"/>
              <a:gd name="connsiteY8" fmla="*/ 590996 h 652072"/>
              <a:gd name="connsiteX9" fmla="*/ 292584 w 947259"/>
              <a:gd name="connsiteY9" fmla="*/ 652072 h 652072"/>
              <a:gd name="connsiteX0" fmla="*/ 292584 w 935943"/>
              <a:gd name="connsiteY0" fmla="*/ 652294 h 652294"/>
              <a:gd name="connsiteX1" fmla="*/ 347674 w 935943"/>
              <a:gd name="connsiteY1" fmla="*/ 614017 h 652294"/>
              <a:gd name="connsiteX2" fmla="*/ 492610 w 935943"/>
              <a:gd name="connsiteY2" fmla="*/ 599922 h 652294"/>
              <a:gd name="connsiteX3" fmla="*/ 871513 w 935943"/>
              <a:gd name="connsiteY3" fmla="*/ 477283 h 652294"/>
              <a:gd name="connsiteX4" fmla="*/ 918074 w 935943"/>
              <a:gd name="connsiteY4" fmla="*/ 206812 h 652294"/>
              <a:gd name="connsiteX5" fmla="*/ 681889 w 935943"/>
              <a:gd name="connsiteY5" fmla="*/ 5707 h 652294"/>
              <a:gd name="connsiteX6" fmla="*/ 203083 w 935943"/>
              <a:gd name="connsiteY6" fmla="*/ 70520 h 652294"/>
              <a:gd name="connsiteX7" fmla="*/ 19443 w 935943"/>
              <a:gd name="connsiteY7" fmla="*/ 254969 h 652294"/>
              <a:gd name="connsiteX8" fmla="*/ 232089 w 935943"/>
              <a:gd name="connsiteY8" fmla="*/ 591218 h 652294"/>
              <a:gd name="connsiteX9" fmla="*/ 292584 w 935943"/>
              <a:gd name="connsiteY9" fmla="*/ 652294 h 652294"/>
              <a:gd name="connsiteX0" fmla="*/ 292584 w 935943"/>
              <a:gd name="connsiteY0" fmla="*/ 651279 h 651279"/>
              <a:gd name="connsiteX1" fmla="*/ 347674 w 935943"/>
              <a:gd name="connsiteY1" fmla="*/ 613002 h 651279"/>
              <a:gd name="connsiteX2" fmla="*/ 492610 w 935943"/>
              <a:gd name="connsiteY2" fmla="*/ 598907 h 651279"/>
              <a:gd name="connsiteX3" fmla="*/ 871513 w 935943"/>
              <a:gd name="connsiteY3" fmla="*/ 476268 h 651279"/>
              <a:gd name="connsiteX4" fmla="*/ 918074 w 935943"/>
              <a:gd name="connsiteY4" fmla="*/ 205797 h 651279"/>
              <a:gd name="connsiteX5" fmla="*/ 681889 w 935943"/>
              <a:gd name="connsiteY5" fmla="*/ 4692 h 651279"/>
              <a:gd name="connsiteX6" fmla="*/ 205135 w 935943"/>
              <a:gd name="connsiteY6" fmla="*/ 77462 h 651279"/>
              <a:gd name="connsiteX7" fmla="*/ 19443 w 935943"/>
              <a:gd name="connsiteY7" fmla="*/ 253954 h 651279"/>
              <a:gd name="connsiteX8" fmla="*/ 232089 w 935943"/>
              <a:gd name="connsiteY8" fmla="*/ 590203 h 651279"/>
              <a:gd name="connsiteX9" fmla="*/ 292584 w 935943"/>
              <a:gd name="connsiteY9" fmla="*/ 651279 h 651279"/>
              <a:gd name="connsiteX0" fmla="*/ 292584 w 935229"/>
              <a:gd name="connsiteY0" fmla="*/ 641781 h 641781"/>
              <a:gd name="connsiteX1" fmla="*/ 347674 w 935229"/>
              <a:gd name="connsiteY1" fmla="*/ 603504 h 641781"/>
              <a:gd name="connsiteX2" fmla="*/ 492610 w 935229"/>
              <a:gd name="connsiteY2" fmla="*/ 589409 h 641781"/>
              <a:gd name="connsiteX3" fmla="*/ 871513 w 935229"/>
              <a:gd name="connsiteY3" fmla="*/ 466770 h 641781"/>
              <a:gd name="connsiteX4" fmla="*/ 918074 w 935229"/>
              <a:gd name="connsiteY4" fmla="*/ 196299 h 641781"/>
              <a:gd name="connsiteX5" fmla="*/ 691598 w 935229"/>
              <a:gd name="connsiteY5" fmla="*/ 5419 h 641781"/>
              <a:gd name="connsiteX6" fmla="*/ 205135 w 935229"/>
              <a:gd name="connsiteY6" fmla="*/ 67964 h 641781"/>
              <a:gd name="connsiteX7" fmla="*/ 19443 w 935229"/>
              <a:gd name="connsiteY7" fmla="*/ 244456 h 641781"/>
              <a:gd name="connsiteX8" fmla="*/ 232089 w 935229"/>
              <a:gd name="connsiteY8" fmla="*/ 580705 h 641781"/>
              <a:gd name="connsiteX9" fmla="*/ 292584 w 935229"/>
              <a:gd name="connsiteY9" fmla="*/ 641781 h 641781"/>
              <a:gd name="connsiteX0" fmla="*/ 292584 w 944778"/>
              <a:gd name="connsiteY0" fmla="*/ 641781 h 641781"/>
              <a:gd name="connsiteX1" fmla="*/ 347674 w 944778"/>
              <a:gd name="connsiteY1" fmla="*/ 603504 h 641781"/>
              <a:gd name="connsiteX2" fmla="*/ 492610 w 944778"/>
              <a:gd name="connsiteY2" fmla="*/ 589409 h 641781"/>
              <a:gd name="connsiteX3" fmla="*/ 871513 w 944778"/>
              <a:gd name="connsiteY3" fmla="*/ 466770 h 641781"/>
              <a:gd name="connsiteX4" fmla="*/ 918074 w 944778"/>
              <a:gd name="connsiteY4" fmla="*/ 196299 h 641781"/>
              <a:gd name="connsiteX5" fmla="*/ 691598 w 944778"/>
              <a:gd name="connsiteY5" fmla="*/ 5419 h 641781"/>
              <a:gd name="connsiteX6" fmla="*/ 205135 w 944778"/>
              <a:gd name="connsiteY6" fmla="*/ 67964 h 641781"/>
              <a:gd name="connsiteX7" fmla="*/ 19443 w 944778"/>
              <a:gd name="connsiteY7" fmla="*/ 244456 h 641781"/>
              <a:gd name="connsiteX8" fmla="*/ 232089 w 944778"/>
              <a:gd name="connsiteY8" fmla="*/ 580705 h 641781"/>
              <a:gd name="connsiteX9" fmla="*/ 292584 w 944778"/>
              <a:gd name="connsiteY9" fmla="*/ 641781 h 641781"/>
              <a:gd name="connsiteX0" fmla="*/ 292584 w 940808"/>
              <a:gd name="connsiteY0" fmla="*/ 641781 h 641781"/>
              <a:gd name="connsiteX1" fmla="*/ 347674 w 940808"/>
              <a:gd name="connsiteY1" fmla="*/ 603504 h 641781"/>
              <a:gd name="connsiteX2" fmla="*/ 492610 w 940808"/>
              <a:gd name="connsiteY2" fmla="*/ 589409 h 641781"/>
              <a:gd name="connsiteX3" fmla="*/ 871513 w 940808"/>
              <a:gd name="connsiteY3" fmla="*/ 466770 h 641781"/>
              <a:gd name="connsiteX4" fmla="*/ 918074 w 940808"/>
              <a:gd name="connsiteY4" fmla="*/ 196299 h 641781"/>
              <a:gd name="connsiteX5" fmla="*/ 691598 w 940808"/>
              <a:gd name="connsiteY5" fmla="*/ 5419 h 641781"/>
              <a:gd name="connsiteX6" fmla="*/ 205135 w 940808"/>
              <a:gd name="connsiteY6" fmla="*/ 67964 h 641781"/>
              <a:gd name="connsiteX7" fmla="*/ 19443 w 940808"/>
              <a:gd name="connsiteY7" fmla="*/ 244456 h 641781"/>
              <a:gd name="connsiteX8" fmla="*/ 232089 w 940808"/>
              <a:gd name="connsiteY8" fmla="*/ 580705 h 641781"/>
              <a:gd name="connsiteX9" fmla="*/ 292584 w 940808"/>
              <a:gd name="connsiteY9" fmla="*/ 641781 h 641781"/>
              <a:gd name="connsiteX0" fmla="*/ 292584 w 936876"/>
              <a:gd name="connsiteY0" fmla="*/ 640201 h 640201"/>
              <a:gd name="connsiteX1" fmla="*/ 347674 w 936876"/>
              <a:gd name="connsiteY1" fmla="*/ 601924 h 640201"/>
              <a:gd name="connsiteX2" fmla="*/ 492610 w 936876"/>
              <a:gd name="connsiteY2" fmla="*/ 587829 h 640201"/>
              <a:gd name="connsiteX3" fmla="*/ 871513 w 936876"/>
              <a:gd name="connsiteY3" fmla="*/ 465190 h 640201"/>
              <a:gd name="connsiteX4" fmla="*/ 907259 w 936876"/>
              <a:gd name="connsiteY4" fmla="*/ 167385 h 640201"/>
              <a:gd name="connsiteX5" fmla="*/ 691598 w 936876"/>
              <a:gd name="connsiteY5" fmla="*/ 3839 h 640201"/>
              <a:gd name="connsiteX6" fmla="*/ 205135 w 936876"/>
              <a:gd name="connsiteY6" fmla="*/ 66384 h 640201"/>
              <a:gd name="connsiteX7" fmla="*/ 19443 w 936876"/>
              <a:gd name="connsiteY7" fmla="*/ 242876 h 640201"/>
              <a:gd name="connsiteX8" fmla="*/ 232089 w 936876"/>
              <a:gd name="connsiteY8" fmla="*/ 579125 h 640201"/>
              <a:gd name="connsiteX9" fmla="*/ 292584 w 936876"/>
              <a:gd name="connsiteY9" fmla="*/ 640201 h 640201"/>
              <a:gd name="connsiteX0" fmla="*/ 292584 w 927257"/>
              <a:gd name="connsiteY0" fmla="*/ 654530 h 654530"/>
              <a:gd name="connsiteX1" fmla="*/ 347674 w 927257"/>
              <a:gd name="connsiteY1" fmla="*/ 616253 h 654530"/>
              <a:gd name="connsiteX2" fmla="*/ 492610 w 927257"/>
              <a:gd name="connsiteY2" fmla="*/ 602158 h 654530"/>
              <a:gd name="connsiteX3" fmla="*/ 871513 w 927257"/>
              <a:gd name="connsiteY3" fmla="*/ 479519 h 654530"/>
              <a:gd name="connsiteX4" fmla="*/ 907259 w 927257"/>
              <a:gd name="connsiteY4" fmla="*/ 181714 h 654530"/>
              <a:gd name="connsiteX5" fmla="*/ 695909 w 927257"/>
              <a:gd name="connsiteY5" fmla="*/ 3250 h 654530"/>
              <a:gd name="connsiteX6" fmla="*/ 205135 w 927257"/>
              <a:gd name="connsiteY6" fmla="*/ 80713 h 654530"/>
              <a:gd name="connsiteX7" fmla="*/ 19443 w 927257"/>
              <a:gd name="connsiteY7" fmla="*/ 257205 h 654530"/>
              <a:gd name="connsiteX8" fmla="*/ 232089 w 927257"/>
              <a:gd name="connsiteY8" fmla="*/ 593454 h 654530"/>
              <a:gd name="connsiteX9" fmla="*/ 292584 w 927257"/>
              <a:gd name="connsiteY9" fmla="*/ 654530 h 654530"/>
              <a:gd name="connsiteX0" fmla="*/ 292584 w 927257"/>
              <a:gd name="connsiteY0" fmla="*/ 656183 h 656183"/>
              <a:gd name="connsiteX1" fmla="*/ 347674 w 927257"/>
              <a:gd name="connsiteY1" fmla="*/ 617906 h 656183"/>
              <a:gd name="connsiteX2" fmla="*/ 492610 w 927257"/>
              <a:gd name="connsiteY2" fmla="*/ 603811 h 656183"/>
              <a:gd name="connsiteX3" fmla="*/ 871513 w 927257"/>
              <a:gd name="connsiteY3" fmla="*/ 481172 h 656183"/>
              <a:gd name="connsiteX4" fmla="*/ 907259 w 927257"/>
              <a:gd name="connsiteY4" fmla="*/ 183367 h 656183"/>
              <a:gd name="connsiteX5" fmla="*/ 695909 w 927257"/>
              <a:gd name="connsiteY5" fmla="*/ 4903 h 656183"/>
              <a:gd name="connsiteX6" fmla="*/ 205135 w 927257"/>
              <a:gd name="connsiteY6" fmla="*/ 82366 h 656183"/>
              <a:gd name="connsiteX7" fmla="*/ 19443 w 927257"/>
              <a:gd name="connsiteY7" fmla="*/ 258858 h 656183"/>
              <a:gd name="connsiteX8" fmla="*/ 232089 w 927257"/>
              <a:gd name="connsiteY8" fmla="*/ 595107 h 656183"/>
              <a:gd name="connsiteX9" fmla="*/ 292584 w 927257"/>
              <a:gd name="connsiteY9" fmla="*/ 656183 h 656183"/>
              <a:gd name="connsiteX0" fmla="*/ 292584 w 925838"/>
              <a:gd name="connsiteY0" fmla="*/ 651595 h 651595"/>
              <a:gd name="connsiteX1" fmla="*/ 347674 w 925838"/>
              <a:gd name="connsiteY1" fmla="*/ 613318 h 651595"/>
              <a:gd name="connsiteX2" fmla="*/ 492610 w 925838"/>
              <a:gd name="connsiteY2" fmla="*/ 599223 h 651595"/>
              <a:gd name="connsiteX3" fmla="*/ 871513 w 925838"/>
              <a:gd name="connsiteY3" fmla="*/ 476584 h 651595"/>
              <a:gd name="connsiteX4" fmla="*/ 907259 w 925838"/>
              <a:gd name="connsiteY4" fmla="*/ 178779 h 651595"/>
              <a:gd name="connsiteX5" fmla="*/ 715990 w 925838"/>
              <a:gd name="connsiteY5" fmla="*/ 5177 h 651595"/>
              <a:gd name="connsiteX6" fmla="*/ 205135 w 925838"/>
              <a:gd name="connsiteY6" fmla="*/ 77778 h 651595"/>
              <a:gd name="connsiteX7" fmla="*/ 19443 w 925838"/>
              <a:gd name="connsiteY7" fmla="*/ 254270 h 651595"/>
              <a:gd name="connsiteX8" fmla="*/ 232089 w 925838"/>
              <a:gd name="connsiteY8" fmla="*/ 590519 h 651595"/>
              <a:gd name="connsiteX9" fmla="*/ 292584 w 925838"/>
              <a:gd name="connsiteY9" fmla="*/ 651595 h 651595"/>
              <a:gd name="connsiteX0" fmla="*/ 262897 w 925838"/>
              <a:gd name="connsiteY0" fmla="*/ 663017 h 663017"/>
              <a:gd name="connsiteX1" fmla="*/ 347674 w 925838"/>
              <a:gd name="connsiteY1" fmla="*/ 613318 h 663017"/>
              <a:gd name="connsiteX2" fmla="*/ 492610 w 925838"/>
              <a:gd name="connsiteY2" fmla="*/ 599223 h 663017"/>
              <a:gd name="connsiteX3" fmla="*/ 871513 w 925838"/>
              <a:gd name="connsiteY3" fmla="*/ 476584 h 663017"/>
              <a:gd name="connsiteX4" fmla="*/ 907259 w 925838"/>
              <a:gd name="connsiteY4" fmla="*/ 178779 h 663017"/>
              <a:gd name="connsiteX5" fmla="*/ 715990 w 925838"/>
              <a:gd name="connsiteY5" fmla="*/ 5177 h 663017"/>
              <a:gd name="connsiteX6" fmla="*/ 205135 w 925838"/>
              <a:gd name="connsiteY6" fmla="*/ 77778 h 663017"/>
              <a:gd name="connsiteX7" fmla="*/ 19443 w 925838"/>
              <a:gd name="connsiteY7" fmla="*/ 254270 h 663017"/>
              <a:gd name="connsiteX8" fmla="*/ 232089 w 925838"/>
              <a:gd name="connsiteY8" fmla="*/ 590519 h 663017"/>
              <a:gd name="connsiteX9" fmla="*/ 262897 w 925838"/>
              <a:gd name="connsiteY9" fmla="*/ 663017 h 663017"/>
              <a:gd name="connsiteX0" fmla="*/ 238982 w 925838"/>
              <a:gd name="connsiteY0" fmla="*/ 657889 h 657889"/>
              <a:gd name="connsiteX1" fmla="*/ 347674 w 925838"/>
              <a:gd name="connsiteY1" fmla="*/ 61331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5838"/>
              <a:gd name="connsiteY0" fmla="*/ 657889 h 657889"/>
              <a:gd name="connsiteX1" fmla="*/ 354772 w 925838"/>
              <a:gd name="connsiteY1" fmla="*/ 61650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4637"/>
              <a:gd name="connsiteY0" fmla="*/ 657889 h 657889"/>
              <a:gd name="connsiteX1" fmla="*/ 354772 w 924637"/>
              <a:gd name="connsiteY1" fmla="*/ 616508 h 657889"/>
              <a:gd name="connsiteX2" fmla="*/ 516487 w 924637"/>
              <a:gd name="connsiteY2" fmla="*/ 599340 h 657889"/>
              <a:gd name="connsiteX3" fmla="*/ 871513 w 924637"/>
              <a:gd name="connsiteY3" fmla="*/ 476584 h 657889"/>
              <a:gd name="connsiteX4" fmla="*/ 907259 w 924637"/>
              <a:gd name="connsiteY4" fmla="*/ 178779 h 657889"/>
              <a:gd name="connsiteX5" fmla="*/ 715990 w 924637"/>
              <a:gd name="connsiteY5" fmla="*/ 5177 h 657889"/>
              <a:gd name="connsiteX6" fmla="*/ 205135 w 924637"/>
              <a:gd name="connsiteY6" fmla="*/ 77778 h 657889"/>
              <a:gd name="connsiteX7" fmla="*/ 19443 w 924637"/>
              <a:gd name="connsiteY7" fmla="*/ 254270 h 657889"/>
              <a:gd name="connsiteX8" fmla="*/ 232089 w 924637"/>
              <a:gd name="connsiteY8" fmla="*/ 590519 h 657889"/>
              <a:gd name="connsiteX9" fmla="*/ 238982 w 924637"/>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3327"/>
              <a:gd name="connsiteY0" fmla="*/ 657889 h 657889"/>
              <a:gd name="connsiteX1" fmla="*/ 354772 w 923327"/>
              <a:gd name="connsiteY1" fmla="*/ 616508 h 657889"/>
              <a:gd name="connsiteX2" fmla="*/ 543969 w 923327"/>
              <a:gd name="connsiteY2" fmla="*/ 608568 h 657889"/>
              <a:gd name="connsiteX3" fmla="*/ 871513 w 923327"/>
              <a:gd name="connsiteY3" fmla="*/ 476584 h 657889"/>
              <a:gd name="connsiteX4" fmla="*/ 907259 w 923327"/>
              <a:gd name="connsiteY4" fmla="*/ 178779 h 657889"/>
              <a:gd name="connsiteX5" fmla="*/ 715990 w 923327"/>
              <a:gd name="connsiteY5" fmla="*/ 5177 h 657889"/>
              <a:gd name="connsiteX6" fmla="*/ 205135 w 923327"/>
              <a:gd name="connsiteY6" fmla="*/ 77778 h 657889"/>
              <a:gd name="connsiteX7" fmla="*/ 19443 w 923327"/>
              <a:gd name="connsiteY7" fmla="*/ 254270 h 657889"/>
              <a:gd name="connsiteX8" fmla="*/ 232089 w 923327"/>
              <a:gd name="connsiteY8" fmla="*/ 590519 h 657889"/>
              <a:gd name="connsiteX9" fmla="*/ 238982 w 923327"/>
              <a:gd name="connsiteY9" fmla="*/ 657889 h 657889"/>
              <a:gd name="connsiteX0" fmla="*/ 238982 w 922789"/>
              <a:gd name="connsiteY0" fmla="*/ 657889 h 657889"/>
              <a:gd name="connsiteX1" fmla="*/ 354772 w 922789"/>
              <a:gd name="connsiteY1" fmla="*/ 616508 h 657889"/>
              <a:gd name="connsiteX2" fmla="*/ 555775 w 922789"/>
              <a:gd name="connsiteY2" fmla="*/ 610544 h 657889"/>
              <a:gd name="connsiteX3" fmla="*/ 871513 w 922789"/>
              <a:gd name="connsiteY3" fmla="*/ 476584 h 657889"/>
              <a:gd name="connsiteX4" fmla="*/ 907259 w 922789"/>
              <a:gd name="connsiteY4" fmla="*/ 178779 h 657889"/>
              <a:gd name="connsiteX5" fmla="*/ 715990 w 922789"/>
              <a:gd name="connsiteY5" fmla="*/ 5177 h 657889"/>
              <a:gd name="connsiteX6" fmla="*/ 205135 w 922789"/>
              <a:gd name="connsiteY6" fmla="*/ 77778 h 657889"/>
              <a:gd name="connsiteX7" fmla="*/ 19443 w 922789"/>
              <a:gd name="connsiteY7" fmla="*/ 254270 h 657889"/>
              <a:gd name="connsiteX8" fmla="*/ 232089 w 922789"/>
              <a:gd name="connsiteY8" fmla="*/ 590519 h 657889"/>
              <a:gd name="connsiteX9" fmla="*/ 238982 w 922789"/>
              <a:gd name="connsiteY9" fmla="*/ 657889 h 657889"/>
              <a:gd name="connsiteX0" fmla="*/ 907259 w 925253"/>
              <a:gd name="connsiteY0" fmla="*/ 178779 h 657889"/>
              <a:gd name="connsiteX1" fmla="*/ 715990 w 925253"/>
              <a:gd name="connsiteY1" fmla="*/ 5177 h 657889"/>
              <a:gd name="connsiteX2" fmla="*/ 205135 w 925253"/>
              <a:gd name="connsiteY2" fmla="*/ 77778 h 657889"/>
              <a:gd name="connsiteX3" fmla="*/ 19443 w 925253"/>
              <a:gd name="connsiteY3" fmla="*/ 254270 h 657889"/>
              <a:gd name="connsiteX4" fmla="*/ 232089 w 925253"/>
              <a:gd name="connsiteY4" fmla="*/ 590519 h 657889"/>
              <a:gd name="connsiteX5" fmla="*/ 238982 w 925253"/>
              <a:gd name="connsiteY5" fmla="*/ 657889 h 657889"/>
              <a:gd name="connsiteX6" fmla="*/ 354772 w 925253"/>
              <a:gd name="connsiteY6" fmla="*/ 616508 h 657889"/>
              <a:gd name="connsiteX7" fmla="*/ 555775 w 925253"/>
              <a:gd name="connsiteY7" fmla="*/ 610544 h 657889"/>
              <a:gd name="connsiteX8" fmla="*/ 871513 w 925253"/>
              <a:gd name="connsiteY8" fmla="*/ 476584 h 657889"/>
              <a:gd name="connsiteX9" fmla="*/ 916435 w 925253"/>
              <a:gd name="connsiteY9" fmla="*/ 188356 h 657889"/>
              <a:gd name="connsiteX0" fmla="*/ 715990 w 925253"/>
              <a:gd name="connsiteY0" fmla="*/ 5177 h 657889"/>
              <a:gd name="connsiteX1" fmla="*/ 205135 w 925253"/>
              <a:gd name="connsiteY1" fmla="*/ 77778 h 657889"/>
              <a:gd name="connsiteX2" fmla="*/ 19443 w 925253"/>
              <a:gd name="connsiteY2" fmla="*/ 254270 h 657889"/>
              <a:gd name="connsiteX3" fmla="*/ 232089 w 925253"/>
              <a:gd name="connsiteY3" fmla="*/ 590519 h 657889"/>
              <a:gd name="connsiteX4" fmla="*/ 238982 w 925253"/>
              <a:gd name="connsiteY4" fmla="*/ 657889 h 657889"/>
              <a:gd name="connsiteX5" fmla="*/ 354772 w 925253"/>
              <a:gd name="connsiteY5" fmla="*/ 616508 h 657889"/>
              <a:gd name="connsiteX6" fmla="*/ 555775 w 925253"/>
              <a:gd name="connsiteY6" fmla="*/ 610544 h 657889"/>
              <a:gd name="connsiteX7" fmla="*/ 871513 w 925253"/>
              <a:gd name="connsiteY7" fmla="*/ 476584 h 657889"/>
              <a:gd name="connsiteX8" fmla="*/ 916435 w 925253"/>
              <a:gd name="connsiteY8" fmla="*/ 188356 h 657889"/>
              <a:gd name="connsiteX0" fmla="*/ 796516 w 925253"/>
              <a:gd name="connsiteY0" fmla="*/ 6385 h 642389"/>
              <a:gd name="connsiteX1" fmla="*/ 205135 w 925253"/>
              <a:gd name="connsiteY1" fmla="*/ 62278 h 642389"/>
              <a:gd name="connsiteX2" fmla="*/ 19443 w 925253"/>
              <a:gd name="connsiteY2" fmla="*/ 238770 h 642389"/>
              <a:gd name="connsiteX3" fmla="*/ 232089 w 925253"/>
              <a:gd name="connsiteY3" fmla="*/ 575019 h 642389"/>
              <a:gd name="connsiteX4" fmla="*/ 238982 w 925253"/>
              <a:gd name="connsiteY4" fmla="*/ 642389 h 642389"/>
              <a:gd name="connsiteX5" fmla="*/ 354772 w 925253"/>
              <a:gd name="connsiteY5" fmla="*/ 601008 h 642389"/>
              <a:gd name="connsiteX6" fmla="*/ 555775 w 925253"/>
              <a:gd name="connsiteY6" fmla="*/ 595044 h 642389"/>
              <a:gd name="connsiteX7" fmla="*/ 871513 w 925253"/>
              <a:gd name="connsiteY7" fmla="*/ 461084 h 642389"/>
              <a:gd name="connsiteX8" fmla="*/ 916435 w 925253"/>
              <a:gd name="connsiteY8" fmla="*/ 172856 h 642389"/>
              <a:gd name="connsiteX0" fmla="*/ 796516 w 925253"/>
              <a:gd name="connsiteY0" fmla="*/ 21300 h 657304"/>
              <a:gd name="connsiteX1" fmla="*/ 205135 w 925253"/>
              <a:gd name="connsiteY1" fmla="*/ 77193 h 657304"/>
              <a:gd name="connsiteX2" fmla="*/ 19443 w 925253"/>
              <a:gd name="connsiteY2" fmla="*/ 253685 h 657304"/>
              <a:gd name="connsiteX3" fmla="*/ 232089 w 925253"/>
              <a:gd name="connsiteY3" fmla="*/ 589934 h 657304"/>
              <a:gd name="connsiteX4" fmla="*/ 238982 w 925253"/>
              <a:gd name="connsiteY4" fmla="*/ 657304 h 657304"/>
              <a:gd name="connsiteX5" fmla="*/ 354772 w 925253"/>
              <a:gd name="connsiteY5" fmla="*/ 615923 h 657304"/>
              <a:gd name="connsiteX6" fmla="*/ 555775 w 925253"/>
              <a:gd name="connsiteY6" fmla="*/ 609959 h 657304"/>
              <a:gd name="connsiteX7" fmla="*/ 871513 w 925253"/>
              <a:gd name="connsiteY7" fmla="*/ 475999 h 657304"/>
              <a:gd name="connsiteX8" fmla="*/ 916435 w 925253"/>
              <a:gd name="connsiteY8" fmla="*/ 187771 h 657304"/>
              <a:gd name="connsiteX0" fmla="*/ 796516 w 925253"/>
              <a:gd name="connsiteY0" fmla="*/ 23028 h 659032"/>
              <a:gd name="connsiteX1" fmla="*/ 205135 w 925253"/>
              <a:gd name="connsiteY1" fmla="*/ 78921 h 659032"/>
              <a:gd name="connsiteX2" fmla="*/ 19443 w 925253"/>
              <a:gd name="connsiteY2" fmla="*/ 255413 h 659032"/>
              <a:gd name="connsiteX3" fmla="*/ 232089 w 925253"/>
              <a:gd name="connsiteY3" fmla="*/ 591662 h 659032"/>
              <a:gd name="connsiteX4" fmla="*/ 238982 w 925253"/>
              <a:gd name="connsiteY4" fmla="*/ 659032 h 659032"/>
              <a:gd name="connsiteX5" fmla="*/ 354772 w 925253"/>
              <a:gd name="connsiteY5" fmla="*/ 617651 h 659032"/>
              <a:gd name="connsiteX6" fmla="*/ 555775 w 925253"/>
              <a:gd name="connsiteY6" fmla="*/ 611687 h 659032"/>
              <a:gd name="connsiteX7" fmla="*/ 871513 w 925253"/>
              <a:gd name="connsiteY7" fmla="*/ 477727 h 659032"/>
              <a:gd name="connsiteX8" fmla="*/ 916435 w 925253"/>
              <a:gd name="connsiteY8" fmla="*/ 189499 h 659032"/>
              <a:gd name="connsiteX0" fmla="*/ 796516 w 925253"/>
              <a:gd name="connsiteY0" fmla="*/ 24296 h 660300"/>
              <a:gd name="connsiteX1" fmla="*/ 205135 w 925253"/>
              <a:gd name="connsiteY1" fmla="*/ 80189 h 660300"/>
              <a:gd name="connsiteX2" fmla="*/ 19443 w 925253"/>
              <a:gd name="connsiteY2" fmla="*/ 256681 h 660300"/>
              <a:gd name="connsiteX3" fmla="*/ 232089 w 925253"/>
              <a:gd name="connsiteY3" fmla="*/ 592930 h 660300"/>
              <a:gd name="connsiteX4" fmla="*/ 238982 w 925253"/>
              <a:gd name="connsiteY4" fmla="*/ 660300 h 660300"/>
              <a:gd name="connsiteX5" fmla="*/ 354772 w 925253"/>
              <a:gd name="connsiteY5" fmla="*/ 618919 h 660300"/>
              <a:gd name="connsiteX6" fmla="*/ 555775 w 925253"/>
              <a:gd name="connsiteY6" fmla="*/ 612955 h 660300"/>
              <a:gd name="connsiteX7" fmla="*/ 871513 w 925253"/>
              <a:gd name="connsiteY7" fmla="*/ 478995 h 660300"/>
              <a:gd name="connsiteX8" fmla="*/ 916435 w 925253"/>
              <a:gd name="connsiteY8" fmla="*/ 190767 h 660300"/>
              <a:gd name="connsiteX0" fmla="*/ 796516 w 925253"/>
              <a:gd name="connsiteY0" fmla="*/ 24296 h 660300"/>
              <a:gd name="connsiteX1" fmla="*/ 205135 w 925253"/>
              <a:gd name="connsiteY1" fmla="*/ 80189 h 660300"/>
              <a:gd name="connsiteX2" fmla="*/ 19443 w 925253"/>
              <a:gd name="connsiteY2" fmla="*/ 256681 h 660300"/>
              <a:gd name="connsiteX3" fmla="*/ 232089 w 925253"/>
              <a:gd name="connsiteY3" fmla="*/ 592930 h 660300"/>
              <a:gd name="connsiteX4" fmla="*/ 238982 w 925253"/>
              <a:gd name="connsiteY4" fmla="*/ 660300 h 660300"/>
              <a:gd name="connsiteX5" fmla="*/ 354772 w 925253"/>
              <a:gd name="connsiteY5" fmla="*/ 618919 h 660300"/>
              <a:gd name="connsiteX6" fmla="*/ 555775 w 925253"/>
              <a:gd name="connsiteY6" fmla="*/ 612955 h 660300"/>
              <a:gd name="connsiteX7" fmla="*/ 871513 w 925253"/>
              <a:gd name="connsiteY7" fmla="*/ 478995 h 660300"/>
              <a:gd name="connsiteX8" fmla="*/ 916435 w 925253"/>
              <a:gd name="connsiteY8" fmla="*/ 190767 h 660300"/>
              <a:gd name="connsiteX0" fmla="*/ 796516 w 925253"/>
              <a:gd name="connsiteY0" fmla="*/ 24462 h 660466"/>
              <a:gd name="connsiteX1" fmla="*/ 203578 w 925253"/>
              <a:gd name="connsiteY1" fmla="*/ 79486 h 660466"/>
              <a:gd name="connsiteX2" fmla="*/ 19443 w 925253"/>
              <a:gd name="connsiteY2" fmla="*/ 256847 h 660466"/>
              <a:gd name="connsiteX3" fmla="*/ 232089 w 925253"/>
              <a:gd name="connsiteY3" fmla="*/ 593096 h 660466"/>
              <a:gd name="connsiteX4" fmla="*/ 238982 w 925253"/>
              <a:gd name="connsiteY4" fmla="*/ 660466 h 660466"/>
              <a:gd name="connsiteX5" fmla="*/ 354772 w 925253"/>
              <a:gd name="connsiteY5" fmla="*/ 619085 h 660466"/>
              <a:gd name="connsiteX6" fmla="*/ 555775 w 925253"/>
              <a:gd name="connsiteY6" fmla="*/ 613121 h 660466"/>
              <a:gd name="connsiteX7" fmla="*/ 871513 w 925253"/>
              <a:gd name="connsiteY7" fmla="*/ 479161 h 660466"/>
              <a:gd name="connsiteX8" fmla="*/ 916435 w 925253"/>
              <a:gd name="connsiteY8" fmla="*/ 190933 h 660466"/>
              <a:gd name="connsiteX0" fmla="*/ 796516 w 871513"/>
              <a:gd name="connsiteY0" fmla="*/ 24462 h 660466"/>
              <a:gd name="connsiteX1" fmla="*/ 203578 w 871513"/>
              <a:gd name="connsiteY1" fmla="*/ 79486 h 660466"/>
              <a:gd name="connsiteX2" fmla="*/ 19443 w 871513"/>
              <a:gd name="connsiteY2" fmla="*/ 256847 h 660466"/>
              <a:gd name="connsiteX3" fmla="*/ 232089 w 871513"/>
              <a:gd name="connsiteY3" fmla="*/ 593096 h 660466"/>
              <a:gd name="connsiteX4" fmla="*/ 238982 w 871513"/>
              <a:gd name="connsiteY4" fmla="*/ 660466 h 660466"/>
              <a:gd name="connsiteX5" fmla="*/ 354772 w 871513"/>
              <a:gd name="connsiteY5" fmla="*/ 619085 h 660466"/>
              <a:gd name="connsiteX6" fmla="*/ 555775 w 871513"/>
              <a:gd name="connsiteY6" fmla="*/ 613121 h 660466"/>
              <a:gd name="connsiteX7" fmla="*/ 871513 w 871513"/>
              <a:gd name="connsiteY7" fmla="*/ 47916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7656"/>
              <a:gd name="connsiteY0" fmla="*/ 24462 h 660466"/>
              <a:gd name="connsiteX1" fmla="*/ 203578 w 907656"/>
              <a:gd name="connsiteY1" fmla="*/ 79486 h 660466"/>
              <a:gd name="connsiteX2" fmla="*/ 19443 w 907656"/>
              <a:gd name="connsiteY2" fmla="*/ 256847 h 660466"/>
              <a:gd name="connsiteX3" fmla="*/ 232089 w 907656"/>
              <a:gd name="connsiteY3" fmla="*/ 593096 h 660466"/>
              <a:gd name="connsiteX4" fmla="*/ 238982 w 907656"/>
              <a:gd name="connsiteY4" fmla="*/ 660466 h 660466"/>
              <a:gd name="connsiteX5" fmla="*/ 354772 w 907656"/>
              <a:gd name="connsiteY5" fmla="*/ 619085 h 660466"/>
              <a:gd name="connsiteX6" fmla="*/ 555775 w 907656"/>
              <a:gd name="connsiteY6" fmla="*/ 613121 h 660466"/>
              <a:gd name="connsiteX7" fmla="*/ 907656 w 907656"/>
              <a:gd name="connsiteY7" fmla="*/ 410521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 name="connsiteX0" fmla="*/ 796516 w 906206"/>
              <a:gd name="connsiteY0" fmla="*/ 24462 h 660466"/>
              <a:gd name="connsiteX1" fmla="*/ 203578 w 906206"/>
              <a:gd name="connsiteY1" fmla="*/ 79486 h 660466"/>
              <a:gd name="connsiteX2" fmla="*/ 19443 w 906206"/>
              <a:gd name="connsiteY2" fmla="*/ 256847 h 660466"/>
              <a:gd name="connsiteX3" fmla="*/ 232089 w 906206"/>
              <a:gd name="connsiteY3" fmla="*/ 593096 h 660466"/>
              <a:gd name="connsiteX4" fmla="*/ 238982 w 906206"/>
              <a:gd name="connsiteY4" fmla="*/ 660466 h 660466"/>
              <a:gd name="connsiteX5" fmla="*/ 354772 w 906206"/>
              <a:gd name="connsiteY5" fmla="*/ 619085 h 660466"/>
              <a:gd name="connsiteX6" fmla="*/ 555775 w 906206"/>
              <a:gd name="connsiteY6" fmla="*/ 613121 h 660466"/>
              <a:gd name="connsiteX7" fmla="*/ 906206 w 906206"/>
              <a:gd name="connsiteY7" fmla="*/ 405534 h 66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206" h="660466">
                <a:moveTo>
                  <a:pt x="796516" y="24462"/>
                </a:moveTo>
                <a:cubicBezTo>
                  <a:pt x="582196" y="-37768"/>
                  <a:pt x="332110" y="32895"/>
                  <a:pt x="203578" y="79486"/>
                </a:cubicBezTo>
                <a:cubicBezTo>
                  <a:pt x="75046" y="126077"/>
                  <a:pt x="65228" y="156016"/>
                  <a:pt x="19443" y="256847"/>
                </a:cubicBezTo>
                <a:cubicBezTo>
                  <a:pt x="-29803" y="393776"/>
                  <a:pt x="5299" y="518706"/>
                  <a:pt x="232089" y="593096"/>
                </a:cubicBezTo>
                <a:cubicBezTo>
                  <a:pt x="285239" y="611098"/>
                  <a:pt x="238982" y="660466"/>
                  <a:pt x="238982" y="660466"/>
                </a:cubicBezTo>
                <a:cubicBezTo>
                  <a:pt x="247518" y="659701"/>
                  <a:pt x="301973" y="626976"/>
                  <a:pt x="354772" y="619085"/>
                </a:cubicBezTo>
                <a:cubicBezTo>
                  <a:pt x="407571" y="611194"/>
                  <a:pt x="483775" y="627430"/>
                  <a:pt x="555775" y="613121"/>
                </a:cubicBezTo>
                <a:cubicBezTo>
                  <a:pt x="627775" y="598812"/>
                  <a:pt x="866839" y="543580"/>
                  <a:pt x="906206" y="405534"/>
                </a:cubicBezTo>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09044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8D9769A-E1A8-4890-A4B7-FF5D5C1DC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5030541-939E-4D9D-82AB-34D32FD16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79057" y="2200234"/>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solidFill>
            <a:schemeClr val="bg1"/>
          </a:solidFill>
          <a:ln w="190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C72092-2B09-4FBA-B639-9D863254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7520" y="2255022"/>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noFill/>
          <a:ln w="19050" cap="flat">
            <a:solidFill>
              <a:schemeClr val="tx1"/>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5DB81DD-8F8C-4933-94B4-0E5595C5A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41748" y="618134"/>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10B73D1-A4C3-4A71-836A-5FD28F326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77662" y="659873"/>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7B98D2C3-A388-A5DD-A2EB-52398FF2F605}"/>
              </a:ext>
            </a:extLst>
          </p:cNvPr>
          <p:cNvSpPr>
            <a:spLocks noGrp="1"/>
          </p:cNvSpPr>
          <p:nvPr>
            <p:ph type="title"/>
          </p:nvPr>
        </p:nvSpPr>
        <p:spPr>
          <a:xfrm>
            <a:off x="5876598" y="1083379"/>
            <a:ext cx="4947424" cy="1364106"/>
          </a:xfrm>
        </p:spPr>
        <p:txBody>
          <a:bodyPr>
            <a:normAutofit/>
          </a:bodyPr>
          <a:lstStyle/>
          <a:p>
            <a:pPr algn="ctr">
              <a:lnSpc>
                <a:spcPct val="90000"/>
              </a:lnSpc>
            </a:pPr>
            <a:r>
              <a:rPr lang="en-US" sz="4400"/>
              <a:t>Desired state for the industry</a:t>
            </a:r>
          </a:p>
        </p:txBody>
      </p:sp>
      <p:sp>
        <p:nvSpPr>
          <p:cNvPr id="3" name="Content Placeholder 2">
            <a:extLst>
              <a:ext uri="{FF2B5EF4-FFF2-40B4-BE49-F238E27FC236}">
                <a16:creationId xmlns:a16="http://schemas.microsoft.com/office/drawing/2014/main" id="{F026F643-0E0D-47F1-2D86-CDC4E4042F62}"/>
              </a:ext>
            </a:extLst>
          </p:cNvPr>
          <p:cNvSpPr>
            <a:spLocks noGrp="1"/>
          </p:cNvSpPr>
          <p:nvPr>
            <p:ph idx="1"/>
          </p:nvPr>
        </p:nvSpPr>
        <p:spPr>
          <a:xfrm>
            <a:off x="2022053" y="2870991"/>
            <a:ext cx="5864379" cy="2643119"/>
          </a:xfrm>
        </p:spPr>
        <p:txBody>
          <a:bodyPr anchor="ctr">
            <a:normAutofit/>
          </a:bodyPr>
          <a:lstStyle/>
          <a:p>
            <a:endParaRPr lang="en-GB" sz="2000" b="0">
              <a:latin typeface="Calibri"/>
              <a:ea typeface="+mn-lt"/>
              <a:cs typeface="+mn-lt"/>
            </a:endParaRPr>
          </a:p>
          <a:p>
            <a:endParaRPr lang="en-GB" sz="2000" b="0">
              <a:latin typeface="Calibri"/>
              <a:ea typeface="+mn-lt"/>
              <a:cs typeface="+mn-lt"/>
            </a:endParaRPr>
          </a:p>
          <a:p>
            <a:endParaRPr lang="en-GB" sz="2000" b="0">
              <a:latin typeface="Calibri"/>
              <a:ea typeface="+mn-lt"/>
              <a:cs typeface="+mn-lt"/>
            </a:endParaRPr>
          </a:p>
          <a:p>
            <a:r>
              <a:rPr lang="en-GB" sz="2000" b="0">
                <a:latin typeface="Calibri"/>
                <a:ea typeface="+mn-lt"/>
                <a:cs typeface="+mn-lt"/>
              </a:rPr>
              <a:t>To create a platform that provides services to pet owners to organise and manage their pet's health etc stress-free. Users control their data and can decide on how it's used and shared.</a:t>
            </a:r>
            <a:endParaRPr lang="en-US" sz="2000" b="0">
              <a:latin typeface="Calibri"/>
              <a:ea typeface="+mn-lt"/>
              <a:cs typeface="+mn-lt"/>
            </a:endParaRPr>
          </a:p>
          <a:p>
            <a:endParaRPr lang="en-US" b="0">
              <a:ea typeface="+mn-lt"/>
              <a:cs typeface="+mn-lt"/>
            </a:endParaRPr>
          </a:p>
          <a:p>
            <a:pPr algn="ctr"/>
            <a:endParaRPr lang="en-US"/>
          </a:p>
        </p:txBody>
      </p:sp>
    </p:spTree>
    <p:extLst>
      <p:ext uri="{BB962C8B-B14F-4D97-AF65-F5344CB8AC3E}">
        <p14:creationId xmlns:p14="http://schemas.microsoft.com/office/powerpoint/2010/main" val="156206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2" name="Rectangle 11">
            <a:extLst>
              <a:ext uri="{FF2B5EF4-FFF2-40B4-BE49-F238E27FC236}">
                <a16:creationId xmlns:a16="http://schemas.microsoft.com/office/drawing/2014/main" id="{57FDDC53-8DE6-4F4C-B6B4-4FA2A876C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3AD053B-137E-47B4-997C-C91AE70CE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441932" y="958443"/>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09E72EC-1178-47C7-A287-A05A6D497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390656" y="1015766"/>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889975-7F1F-FD2B-9E34-86C202E0F286}"/>
              </a:ext>
            </a:extLst>
          </p:cNvPr>
          <p:cNvSpPr>
            <a:spLocks noGrp="1"/>
          </p:cNvSpPr>
          <p:nvPr>
            <p:ph type="title"/>
          </p:nvPr>
        </p:nvSpPr>
        <p:spPr>
          <a:xfrm>
            <a:off x="2306385" y="1764734"/>
            <a:ext cx="7559817" cy="2551001"/>
          </a:xfrm>
        </p:spPr>
        <p:txBody>
          <a:bodyPr vert="horz" lIns="91440" tIns="45720" rIns="91440" bIns="45720" rtlCol="0" anchor="ctr">
            <a:normAutofit/>
          </a:bodyPr>
          <a:lstStyle/>
          <a:p>
            <a:r>
              <a:rPr lang="en-US" sz="2400" b="0" dirty="0">
                <a:latin typeface="Calibri"/>
                <a:ea typeface="+mj-lt"/>
                <a:cs typeface="+mj-lt"/>
              </a:rPr>
              <a:t>Yes, the projects have  proved quite popular with users but are not well known especially in NZ</a:t>
            </a:r>
          </a:p>
          <a:p>
            <a:pPr algn="ctr"/>
            <a:endParaRPr lang="en-US" dirty="0"/>
          </a:p>
        </p:txBody>
      </p:sp>
      <p:sp>
        <p:nvSpPr>
          <p:cNvPr id="3" name="Content Placeholder 2">
            <a:extLst>
              <a:ext uri="{FF2B5EF4-FFF2-40B4-BE49-F238E27FC236}">
                <a16:creationId xmlns:a16="http://schemas.microsoft.com/office/drawing/2014/main" id="{1E3C67BD-FC3A-6201-38D3-D72A8B447F63}"/>
              </a:ext>
            </a:extLst>
          </p:cNvPr>
          <p:cNvSpPr>
            <a:spLocks noGrp="1"/>
          </p:cNvSpPr>
          <p:nvPr>
            <p:ph idx="1"/>
          </p:nvPr>
        </p:nvSpPr>
        <p:spPr>
          <a:xfrm>
            <a:off x="4267199" y="5460641"/>
            <a:ext cx="6571527" cy="888643"/>
          </a:xfrm>
        </p:spPr>
        <p:txBody>
          <a:bodyPr vert="horz" lIns="91440" tIns="45720" rIns="91440" bIns="45720" rtlCol="0" anchor="t">
            <a:normAutofit/>
          </a:bodyPr>
          <a:lstStyle/>
          <a:p>
            <a:pPr>
              <a:lnSpc>
                <a:spcPct val="90000"/>
              </a:lnSpc>
            </a:pPr>
            <a:r>
              <a:rPr lang="en-US" sz="2700" dirty="0">
                <a:latin typeface="Calibri Light"/>
                <a:ea typeface="+mn-lt"/>
                <a:cs typeface="+mn-lt"/>
              </a:rPr>
              <a:t>Has this problem been addressed by other projects? What were the outcomes?</a:t>
            </a:r>
            <a:endParaRPr lang="en-US" dirty="0">
              <a:latin typeface="Calibri Light"/>
            </a:endParaRPr>
          </a:p>
        </p:txBody>
      </p:sp>
    </p:spTree>
    <p:extLst>
      <p:ext uri="{BB962C8B-B14F-4D97-AF65-F5344CB8AC3E}">
        <p14:creationId xmlns:p14="http://schemas.microsoft.com/office/powerpoint/2010/main" val="420588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2" name="Rectangle 11">
            <a:extLst>
              <a:ext uri="{FF2B5EF4-FFF2-40B4-BE49-F238E27FC236}">
                <a16:creationId xmlns:a16="http://schemas.microsoft.com/office/drawing/2014/main" id="{BA13F122-27D9-4E29-8FD0-AC211C593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323A2B4-B7D1-41EC-AC20-41D0790C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93486" y="660656"/>
            <a:ext cx="7207577" cy="5271936"/>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11608 w 6405382"/>
              <a:gd name="connsiteY0" fmla="*/ 5268722 h 5367331"/>
              <a:gd name="connsiteX1" fmla="*/ 5956903 w 6405382"/>
              <a:gd name="connsiteY1" fmla="*/ 4195853 h 5367331"/>
              <a:gd name="connsiteX2" fmla="*/ 6026076 w 6405382"/>
              <a:gd name="connsiteY2" fmla="*/ 1357972 h 5367331"/>
              <a:gd name="connsiteX3" fmla="*/ 3384277 w 6405382"/>
              <a:gd name="connsiteY3" fmla="*/ 65871 h 5367331"/>
              <a:gd name="connsiteX4" fmla="*/ 970904 w 6405382"/>
              <a:gd name="connsiteY4" fmla="*/ 428306 h 5367331"/>
              <a:gd name="connsiteX5" fmla="*/ 66795 w 6405382"/>
              <a:gd name="connsiteY5" fmla="*/ 2755714 h 5367331"/>
              <a:gd name="connsiteX6" fmla="*/ 2138337 w 6405382"/>
              <a:gd name="connsiteY6" fmla="*/ 4980318 h 5367331"/>
              <a:gd name="connsiteX7" fmla="*/ 1411608 w 6405382"/>
              <a:gd name="connsiteY7" fmla="*/ 5268722 h 5367331"/>
              <a:gd name="connsiteX0" fmla="*/ 1430501 w 6424275"/>
              <a:gd name="connsiteY0" fmla="*/ 5268722 h 5367331"/>
              <a:gd name="connsiteX1" fmla="*/ 5975796 w 6424275"/>
              <a:gd name="connsiteY1" fmla="*/ 4195853 h 5367331"/>
              <a:gd name="connsiteX2" fmla="*/ 6044969 w 6424275"/>
              <a:gd name="connsiteY2" fmla="*/ 1357972 h 5367331"/>
              <a:gd name="connsiteX3" fmla="*/ 3403170 w 6424275"/>
              <a:gd name="connsiteY3" fmla="*/ 65871 h 5367331"/>
              <a:gd name="connsiteX4" fmla="*/ 989797 w 6424275"/>
              <a:gd name="connsiteY4" fmla="*/ 428306 h 5367331"/>
              <a:gd name="connsiteX5" fmla="*/ 85688 w 6424275"/>
              <a:gd name="connsiteY5" fmla="*/ 2755714 h 5367331"/>
              <a:gd name="connsiteX6" fmla="*/ 2157230 w 6424275"/>
              <a:gd name="connsiteY6" fmla="*/ 4980318 h 5367331"/>
              <a:gd name="connsiteX7" fmla="*/ 1430501 w 6424275"/>
              <a:gd name="connsiteY7" fmla="*/ 5268722 h 5367331"/>
              <a:gd name="connsiteX0" fmla="*/ 1578899 w 6572673"/>
              <a:gd name="connsiteY0" fmla="*/ 5268722 h 5367331"/>
              <a:gd name="connsiteX1" fmla="*/ 6124194 w 6572673"/>
              <a:gd name="connsiteY1" fmla="*/ 4195853 h 5367331"/>
              <a:gd name="connsiteX2" fmla="*/ 6193367 w 6572673"/>
              <a:gd name="connsiteY2" fmla="*/ 1357972 h 5367331"/>
              <a:gd name="connsiteX3" fmla="*/ 3551568 w 6572673"/>
              <a:gd name="connsiteY3" fmla="*/ 65871 h 5367331"/>
              <a:gd name="connsiteX4" fmla="*/ 1138195 w 6572673"/>
              <a:gd name="connsiteY4" fmla="*/ 428306 h 5367331"/>
              <a:gd name="connsiteX5" fmla="*/ 73933 w 6572673"/>
              <a:gd name="connsiteY5" fmla="*/ 2857314 h 5367331"/>
              <a:gd name="connsiteX6" fmla="*/ 2305628 w 6572673"/>
              <a:gd name="connsiteY6" fmla="*/ 4980318 h 5367331"/>
              <a:gd name="connsiteX7" fmla="*/ 1578899 w 6572673"/>
              <a:gd name="connsiteY7" fmla="*/ 5268722 h 5367331"/>
              <a:gd name="connsiteX0" fmla="*/ 1578899 w 6437841"/>
              <a:gd name="connsiteY0" fmla="*/ 5268722 h 5396792"/>
              <a:gd name="connsiteX1" fmla="*/ 6110847 w 6437841"/>
              <a:gd name="connsiteY1" fmla="*/ 4326482 h 5396792"/>
              <a:gd name="connsiteX2" fmla="*/ 6193367 w 6437841"/>
              <a:gd name="connsiteY2" fmla="*/ 1357972 h 5396792"/>
              <a:gd name="connsiteX3" fmla="*/ 3551568 w 6437841"/>
              <a:gd name="connsiteY3" fmla="*/ 65871 h 5396792"/>
              <a:gd name="connsiteX4" fmla="*/ 1138195 w 6437841"/>
              <a:gd name="connsiteY4" fmla="*/ 428306 h 5396792"/>
              <a:gd name="connsiteX5" fmla="*/ 73933 w 6437841"/>
              <a:gd name="connsiteY5" fmla="*/ 2857314 h 5396792"/>
              <a:gd name="connsiteX6" fmla="*/ 2305628 w 6437841"/>
              <a:gd name="connsiteY6" fmla="*/ 4980318 h 5396792"/>
              <a:gd name="connsiteX7" fmla="*/ 1578899 w 6437841"/>
              <a:gd name="connsiteY7" fmla="*/ 5268722 h 5396792"/>
              <a:gd name="connsiteX0" fmla="*/ 1578899 w 6568956"/>
              <a:gd name="connsiteY0" fmla="*/ 5268722 h 5396792"/>
              <a:gd name="connsiteX1" fmla="*/ 6110847 w 6568956"/>
              <a:gd name="connsiteY1" fmla="*/ 4326482 h 5396792"/>
              <a:gd name="connsiteX2" fmla="*/ 6193367 w 6568956"/>
              <a:gd name="connsiteY2" fmla="*/ 1357972 h 5396792"/>
              <a:gd name="connsiteX3" fmla="*/ 3551568 w 6568956"/>
              <a:gd name="connsiteY3" fmla="*/ 65871 h 5396792"/>
              <a:gd name="connsiteX4" fmla="*/ 1138195 w 6568956"/>
              <a:gd name="connsiteY4" fmla="*/ 428306 h 5396792"/>
              <a:gd name="connsiteX5" fmla="*/ 73933 w 6568956"/>
              <a:gd name="connsiteY5" fmla="*/ 2857314 h 5396792"/>
              <a:gd name="connsiteX6" fmla="*/ 2305628 w 6568956"/>
              <a:gd name="connsiteY6" fmla="*/ 4980318 h 5396792"/>
              <a:gd name="connsiteX7" fmla="*/ 1578899 w 6568956"/>
              <a:gd name="connsiteY7" fmla="*/ 5268722 h 5396792"/>
              <a:gd name="connsiteX0" fmla="*/ 1578899 w 6627440"/>
              <a:gd name="connsiteY0" fmla="*/ 5268722 h 5396792"/>
              <a:gd name="connsiteX1" fmla="*/ 6110847 w 6627440"/>
              <a:gd name="connsiteY1" fmla="*/ 4326482 h 5396792"/>
              <a:gd name="connsiteX2" fmla="*/ 6193367 w 6627440"/>
              <a:gd name="connsiteY2" fmla="*/ 1357972 h 5396792"/>
              <a:gd name="connsiteX3" fmla="*/ 3551568 w 6627440"/>
              <a:gd name="connsiteY3" fmla="*/ 65871 h 5396792"/>
              <a:gd name="connsiteX4" fmla="*/ 1138195 w 6627440"/>
              <a:gd name="connsiteY4" fmla="*/ 428306 h 5396792"/>
              <a:gd name="connsiteX5" fmla="*/ 73933 w 6627440"/>
              <a:gd name="connsiteY5" fmla="*/ 2857314 h 5396792"/>
              <a:gd name="connsiteX6" fmla="*/ 2305628 w 6627440"/>
              <a:gd name="connsiteY6" fmla="*/ 4980318 h 5396792"/>
              <a:gd name="connsiteX7" fmla="*/ 1578899 w 6627440"/>
              <a:gd name="connsiteY7" fmla="*/ 5268722 h 5396792"/>
              <a:gd name="connsiteX0" fmla="*/ 1578899 w 6627440"/>
              <a:gd name="connsiteY0" fmla="*/ 5268722 h 5362841"/>
              <a:gd name="connsiteX1" fmla="*/ 6110847 w 6627440"/>
              <a:gd name="connsiteY1" fmla="*/ 4326482 h 5362841"/>
              <a:gd name="connsiteX2" fmla="*/ 6193367 w 6627440"/>
              <a:gd name="connsiteY2" fmla="*/ 1357972 h 5362841"/>
              <a:gd name="connsiteX3" fmla="*/ 3551568 w 6627440"/>
              <a:gd name="connsiteY3" fmla="*/ 65871 h 5362841"/>
              <a:gd name="connsiteX4" fmla="*/ 1138195 w 6627440"/>
              <a:gd name="connsiteY4" fmla="*/ 428306 h 5362841"/>
              <a:gd name="connsiteX5" fmla="*/ 73933 w 6627440"/>
              <a:gd name="connsiteY5" fmla="*/ 2857314 h 5362841"/>
              <a:gd name="connsiteX6" fmla="*/ 2305628 w 6627440"/>
              <a:gd name="connsiteY6" fmla="*/ 4980318 h 5362841"/>
              <a:gd name="connsiteX7" fmla="*/ 1578899 w 6627440"/>
              <a:gd name="connsiteY7" fmla="*/ 5268722 h 5362841"/>
              <a:gd name="connsiteX0" fmla="*/ 1578899 w 6627440"/>
              <a:gd name="connsiteY0" fmla="*/ 5268722 h 5400918"/>
              <a:gd name="connsiteX1" fmla="*/ 3326943 w 6627440"/>
              <a:gd name="connsiteY1" fmla="*/ 5334135 h 5400918"/>
              <a:gd name="connsiteX2" fmla="*/ 6110847 w 6627440"/>
              <a:gd name="connsiteY2" fmla="*/ 4326482 h 5400918"/>
              <a:gd name="connsiteX3" fmla="*/ 6193367 w 6627440"/>
              <a:gd name="connsiteY3" fmla="*/ 1357972 h 5400918"/>
              <a:gd name="connsiteX4" fmla="*/ 3551568 w 6627440"/>
              <a:gd name="connsiteY4" fmla="*/ 65871 h 5400918"/>
              <a:gd name="connsiteX5" fmla="*/ 1138195 w 6627440"/>
              <a:gd name="connsiteY5" fmla="*/ 428306 h 5400918"/>
              <a:gd name="connsiteX6" fmla="*/ 73933 w 6627440"/>
              <a:gd name="connsiteY6" fmla="*/ 2857314 h 5400918"/>
              <a:gd name="connsiteX7" fmla="*/ 2305628 w 6627440"/>
              <a:gd name="connsiteY7" fmla="*/ 4980318 h 5400918"/>
              <a:gd name="connsiteX8" fmla="*/ 1578899 w 6627440"/>
              <a:gd name="connsiteY8" fmla="*/ 5268722 h 5400918"/>
              <a:gd name="connsiteX0" fmla="*/ 1578899 w 6627440"/>
              <a:gd name="connsiteY0" fmla="*/ 5268722 h 5401997"/>
              <a:gd name="connsiteX1" fmla="*/ 3326943 w 6627440"/>
              <a:gd name="connsiteY1" fmla="*/ 5334135 h 5401997"/>
              <a:gd name="connsiteX2" fmla="*/ 6110847 w 6627440"/>
              <a:gd name="connsiteY2" fmla="*/ 4326482 h 5401997"/>
              <a:gd name="connsiteX3" fmla="*/ 6193367 w 6627440"/>
              <a:gd name="connsiteY3" fmla="*/ 1357972 h 5401997"/>
              <a:gd name="connsiteX4" fmla="*/ 3551568 w 6627440"/>
              <a:gd name="connsiteY4" fmla="*/ 65871 h 5401997"/>
              <a:gd name="connsiteX5" fmla="*/ 1138195 w 6627440"/>
              <a:gd name="connsiteY5" fmla="*/ 428306 h 5401997"/>
              <a:gd name="connsiteX6" fmla="*/ 73933 w 6627440"/>
              <a:gd name="connsiteY6" fmla="*/ 2857314 h 5401997"/>
              <a:gd name="connsiteX7" fmla="*/ 2305628 w 6627440"/>
              <a:gd name="connsiteY7" fmla="*/ 4980318 h 5401997"/>
              <a:gd name="connsiteX8" fmla="*/ 1578899 w 6627440"/>
              <a:gd name="connsiteY8" fmla="*/ 5268722 h 5401997"/>
              <a:gd name="connsiteX0" fmla="*/ 1544380 w 6627440"/>
              <a:gd name="connsiteY0" fmla="*/ 5252633 h 5398406"/>
              <a:gd name="connsiteX1" fmla="*/ 3326943 w 6627440"/>
              <a:gd name="connsiteY1" fmla="*/ 5334135 h 5398406"/>
              <a:gd name="connsiteX2" fmla="*/ 6110847 w 6627440"/>
              <a:gd name="connsiteY2" fmla="*/ 4326482 h 5398406"/>
              <a:gd name="connsiteX3" fmla="*/ 6193367 w 6627440"/>
              <a:gd name="connsiteY3" fmla="*/ 1357972 h 5398406"/>
              <a:gd name="connsiteX4" fmla="*/ 3551568 w 6627440"/>
              <a:gd name="connsiteY4" fmla="*/ 65871 h 5398406"/>
              <a:gd name="connsiteX5" fmla="*/ 1138195 w 6627440"/>
              <a:gd name="connsiteY5" fmla="*/ 428306 h 5398406"/>
              <a:gd name="connsiteX6" fmla="*/ 73933 w 6627440"/>
              <a:gd name="connsiteY6" fmla="*/ 2857314 h 5398406"/>
              <a:gd name="connsiteX7" fmla="*/ 2305628 w 6627440"/>
              <a:gd name="connsiteY7" fmla="*/ 4980318 h 5398406"/>
              <a:gd name="connsiteX8" fmla="*/ 1544380 w 6627440"/>
              <a:gd name="connsiteY8" fmla="*/ 5252633 h 5398406"/>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7440" h="5397420">
                <a:moveTo>
                  <a:pt x="1544380" y="5252633"/>
                </a:moveTo>
                <a:cubicBezTo>
                  <a:pt x="1556207" y="5314022"/>
                  <a:pt x="2571618" y="5491175"/>
                  <a:pt x="3326943" y="5334135"/>
                </a:cubicBezTo>
                <a:cubicBezTo>
                  <a:pt x="4082268" y="5177095"/>
                  <a:pt x="5593072" y="4991595"/>
                  <a:pt x="6110847" y="4326482"/>
                </a:cubicBezTo>
                <a:cubicBezTo>
                  <a:pt x="6940830" y="3391593"/>
                  <a:pt x="6619913" y="2068074"/>
                  <a:pt x="6193367" y="1357972"/>
                </a:cubicBezTo>
                <a:cubicBezTo>
                  <a:pt x="5766821" y="647870"/>
                  <a:pt x="4394097" y="220815"/>
                  <a:pt x="3551568" y="65871"/>
                </a:cubicBezTo>
                <a:cubicBezTo>
                  <a:pt x="2709039" y="-89073"/>
                  <a:pt x="1668865" y="28380"/>
                  <a:pt x="1138195" y="428306"/>
                </a:cubicBezTo>
                <a:cubicBezTo>
                  <a:pt x="607525" y="828232"/>
                  <a:pt x="-258548" y="1960759"/>
                  <a:pt x="73933" y="2857314"/>
                </a:cubicBezTo>
                <a:cubicBezTo>
                  <a:pt x="354612" y="3898352"/>
                  <a:pt x="1151047" y="4601521"/>
                  <a:pt x="2305628" y="4980318"/>
                </a:cubicBezTo>
                <a:cubicBezTo>
                  <a:pt x="2182006" y="5243549"/>
                  <a:pt x="1544380" y="5252633"/>
                  <a:pt x="1544380" y="525263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E7122F1-2C7E-77B5-7A32-17A274778AB4}"/>
              </a:ext>
            </a:extLst>
          </p:cNvPr>
          <p:cNvSpPr>
            <a:spLocks noGrp="1"/>
          </p:cNvSpPr>
          <p:nvPr>
            <p:ph type="title"/>
          </p:nvPr>
        </p:nvSpPr>
        <p:spPr>
          <a:xfrm>
            <a:off x="1832530" y="1446924"/>
            <a:ext cx="6251174" cy="3587468"/>
          </a:xfrm>
        </p:spPr>
        <p:txBody>
          <a:bodyPr vert="horz" lIns="91440" tIns="45720" rIns="91440" bIns="45720" rtlCol="0" anchor="ctr">
            <a:normAutofit/>
          </a:bodyPr>
          <a:lstStyle/>
          <a:p>
            <a:pPr algn="ctr"/>
            <a:r>
              <a:rPr lang="en-US" sz="6000" dirty="0"/>
              <a:t>INDUSTRY/DOMAIN</a:t>
            </a:r>
            <a:br>
              <a:rPr lang="en-US" dirty="0"/>
            </a:br>
            <a:r>
              <a:rPr lang="en-US" sz="2600" b="0" dirty="0">
                <a:latin typeface="Calibri"/>
                <a:cs typeface="Calibri"/>
              </a:rPr>
              <a:t>Pet services industry</a:t>
            </a:r>
          </a:p>
        </p:txBody>
      </p:sp>
      <p:sp>
        <p:nvSpPr>
          <p:cNvPr id="16" name="Freeform: Shape 15">
            <a:extLst>
              <a:ext uri="{FF2B5EF4-FFF2-40B4-BE49-F238E27FC236}">
                <a16:creationId xmlns:a16="http://schemas.microsoft.com/office/drawing/2014/main" id="{0BA5577D-51A1-410B-A1B4-2D83174D9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3065" y="596901"/>
            <a:ext cx="7207577" cy="5271936"/>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289411 w 6283185"/>
              <a:gd name="connsiteY0" fmla="*/ 5268722 h 5367331"/>
              <a:gd name="connsiteX1" fmla="*/ 5834706 w 6283185"/>
              <a:gd name="connsiteY1" fmla="*/ 4195853 h 5367331"/>
              <a:gd name="connsiteX2" fmla="*/ 5903879 w 6283185"/>
              <a:gd name="connsiteY2" fmla="*/ 1357972 h 5367331"/>
              <a:gd name="connsiteX3" fmla="*/ 3262080 w 6283185"/>
              <a:gd name="connsiteY3" fmla="*/ 65871 h 5367331"/>
              <a:gd name="connsiteX4" fmla="*/ 848707 w 6283185"/>
              <a:gd name="connsiteY4" fmla="*/ 428306 h 5367331"/>
              <a:gd name="connsiteX5" fmla="*/ 78058 w 6283185"/>
              <a:gd name="connsiteY5" fmla="*/ 2465428 h 5367331"/>
              <a:gd name="connsiteX6" fmla="*/ 2016140 w 6283185"/>
              <a:gd name="connsiteY6" fmla="*/ 4980318 h 5367331"/>
              <a:gd name="connsiteX7" fmla="*/ 1289411 w 6283185"/>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36406 w 6430180"/>
              <a:gd name="connsiteY0" fmla="*/ 5268722 h 5367331"/>
              <a:gd name="connsiteX1" fmla="*/ 5981701 w 6430180"/>
              <a:gd name="connsiteY1" fmla="*/ 4195853 h 5367331"/>
              <a:gd name="connsiteX2" fmla="*/ 6050874 w 6430180"/>
              <a:gd name="connsiteY2" fmla="*/ 1357972 h 5367331"/>
              <a:gd name="connsiteX3" fmla="*/ 3409075 w 6430180"/>
              <a:gd name="connsiteY3" fmla="*/ 65871 h 5367331"/>
              <a:gd name="connsiteX4" fmla="*/ 995702 w 6430180"/>
              <a:gd name="connsiteY4" fmla="*/ 428306 h 5367331"/>
              <a:gd name="connsiteX5" fmla="*/ 64901 w 6430180"/>
              <a:gd name="connsiteY5" fmla="*/ 2479942 h 5367331"/>
              <a:gd name="connsiteX6" fmla="*/ 2163135 w 6430180"/>
              <a:gd name="connsiteY6" fmla="*/ 4980318 h 5367331"/>
              <a:gd name="connsiteX7" fmla="*/ 1436406 w 6430180"/>
              <a:gd name="connsiteY7" fmla="*/ 5268722 h 5367331"/>
              <a:gd name="connsiteX0" fmla="*/ 1411608 w 6405382"/>
              <a:gd name="connsiteY0" fmla="*/ 5268722 h 5367331"/>
              <a:gd name="connsiteX1" fmla="*/ 5956903 w 6405382"/>
              <a:gd name="connsiteY1" fmla="*/ 4195853 h 5367331"/>
              <a:gd name="connsiteX2" fmla="*/ 6026076 w 6405382"/>
              <a:gd name="connsiteY2" fmla="*/ 1357972 h 5367331"/>
              <a:gd name="connsiteX3" fmla="*/ 3384277 w 6405382"/>
              <a:gd name="connsiteY3" fmla="*/ 65871 h 5367331"/>
              <a:gd name="connsiteX4" fmla="*/ 970904 w 6405382"/>
              <a:gd name="connsiteY4" fmla="*/ 428306 h 5367331"/>
              <a:gd name="connsiteX5" fmla="*/ 66795 w 6405382"/>
              <a:gd name="connsiteY5" fmla="*/ 2755714 h 5367331"/>
              <a:gd name="connsiteX6" fmla="*/ 2138337 w 6405382"/>
              <a:gd name="connsiteY6" fmla="*/ 4980318 h 5367331"/>
              <a:gd name="connsiteX7" fmla="*/ 1411608 w 6405382"/>
              <a:gd name="connsiteY7" fmla="*/ 5268722 h 5367331"/>
              <a:gd name="connsiteX0" fmla="*/ 1430501 w 6424275"/>
              <a:gd name="connsiteY0" fmla="*/ 5268722 h 5367331"/>
              <a:gd name="connsiteX1" fmla="*/ 5975796 w 6424275"/>
              <a:gd name="connsiteY1" fmla="*/ 4195853 h 5367331"/>
              <a:gd name="connsiteX2" fmla="*/ 6044969 w 6424275"/>
              <a:gd name="connsiteY2" fmla="*/ 1357972 h 5367331"/>
              <a:gd name="connsiteX3" fmla="*/ 3403170 w 6424275"/>
              <a:gd name="connsiteY3" fmla="*/ 65871 h 5367331"/>
              <a:gd name="connsiteX4" fmla="*/ 989797 w 6424275"/>
              <a:gd name="connsiteY4" fmla="*/ 428306 h 5367331"/>
              <a:gd name="connsiteX5" fmla="*/ 85688 w 6424275"/>
              <a:gd name="connsiteY5" fmla="*/ 2755714 h 5367331"/>
              <a:gd name="connsiteX6" fmla="*/ 2157230 w 6424275"/>
              <a:gd name="connsiteY6" fmla="*/ 4980318 h 5367331"/>
              <a:gd name="connsiteX7" fmla="*/ 1430501 w 6424275"/>
              <a:gd name="connsiteY7" fmla="*/ 5268722 h 5367331"/>
              <a:gd name="connsiteX0" fmla="*/ 1578899 w 6572673"/>
              <a:gd name="connsiteY0" fmla="*/ 5268722 h 5367331"/>
              <a:gd name="connsiteX1" fmla="*/ 6124194 w 6572673"/>
              <a:gd name="connsiteY1" fmla="*/ 4195853 h 5367331"/>
              <a:gd name="connsiteX2" fmla="*/ 6193367 w 6572673"/>
              <a:gd name="connsiteY2" fmla="*/ 1357972 h 5367331"/>
              <a:gd name="connsiteX3" fmla="*/ 3551568 w 6572673"/>
              <a:gd name="connsiteY3" fmla="*/ 65871 h 5367331"/>
              <a:gd name="connsiteX4" fmla="*/ 1138195 w 6572673"/>
              <a:gd name="connsiteY4" fmla="*/ 428306 h 5367331"/>
              <a:gd name="connsiteX5" fmla="*/ 73933 w 6572673"/>
              <a:gd name="connsiteY5" fmla="*/ 2857314 h 5367331"/>
              <a:gd name="connsiteX6" fmla="*/ 2305628 w 6572673"/>
              <a:gd name="connsiteY6" fmla="*/ 4980318 h 5367331"/>
              <a:gd name="connsiteX7" fmla="*/ 1578899 w 6572673"/>
              <a:gd name="connsiteY7" fmla="*/ 5268722 h 5367331"/>
              <a:gd name="connsiteX0" fmla="*/ 1578899 w 6437841"/>
              <a:gd name="connsiteY0" fmla="*/ 5268722 h 5396792"/>
              <a:gd name="connsiteX1" fmla="*/ 6110847 w 6437841"/>
              <a:gd name="connsiteY1" fmla="*/ 4326482 h 5396792"/>
              <a:gd name="connsiteX2" fmla="*/ 6193367 w 6437841"/>
              <a:gd name="connsiteY2" fmla="*/ 1357972 h 5396792"/>
              <a:gd name="connsiteX3" fmla="*/ 3551568 w 6437841"/>
              <a:gd name="connsiteY3" fmla="*/ 65871 h 5396792"/>
              <a:gd name="connsiteX4" fmla="*/ 1138195 w 6437841"/>
              <a:gd name="connsiteY4" fmla="*/ 428306 h 5396792"/>
              <a:gd name="connsiteX5" fmla="*/ 73933 w 6437841"/>
              <a:gd name="connsiteY5" fmla="*/ 2857314 h 5396792"/>
              <a:gd name="connsiteX6" fmla="*/ 2305628 w 6437841"/>
              <a:gd name="connsiteY6" fmla="*/ 4980318 h 5396792"/>
              <a:gd name="connsiteX7" fmla="*/ 1578899 w 6437841"/>
              <a:gd name="connsiteY7" fmla="*/ 5268722 h 5396792"/>
              <a:gd name="connsiteX0" fmla="*/ 1578899 w 6568956"/>
              <a:gd name="connsiteY0" fmla="*/ 5268722 h 5396792"/>
              <a:gd name="connsiteX1" fmla="*/ 6110847 w 6568956"/>
              <a:gd name="connsiteY1" fmla="*/ 4326482 h 5396792"/>
              <a:gd name="connsiteX2" fmla="*/ 6193367 w 6568956"/>
              <a:gd name="connsiteY2" fmla="*/ 1357972 h 5396792"/>
              <a:gd name="connsiteX3" fmla="*/ 3551568 w 6568956"/>
              <a:gd name="connsiteY3" fmla="*/ 65871 h 5396792"/>
              <a:gd name="connsiteX4" fmla="*/ 1138195 w 6568956"/>
              <a:gd name="connsiteY4" fmla="*/ 428306 h 5396792"/>
              <a:gd name="connsiteX5" fmla="*/ 73933 w 6568956"/>
              <a:gd name="connsiteY5" fmla="*/ 2857314 h 5396792"/>
              <a:gd name="connsiteX6" fmla="*/ 2305628 w 6568956"/>
              <a:gd name="connsiteY6" fmla="*/ 4980318 h 5396792"/>
              <a:gd name="connsiteX7" fmla="*/ 1578899 w 6568956"/>
              <a:gd name="connsiteY7" fmla="*/ 5268722 h 5396792"/>
              <a:gd name="connsiteX0" fmla="*/ 1578899 w 6627440"/>
              <a:gd name="connsiteY0" fmla="*/ 5268722 h 5396792"/>
              <a:gd name="connsiteX1" fmla="*/ 6110847 w 6627440"/>
              <a:gd name="connsiteY1" fmla="*/ 4326482 h 5396792"/>
              <a:gd name="connsiteX2" fmla="*/ 6193367 w 6627440"/>
              <a:gd name="connsiteY2" fmla="*/ 1357972 h 5396792"/>
              <a:gd name="connsiteX3" fmla="*/ 3551568 w 6627440"/>
              <a:gd name="connsiteY3" fmla="*/ 65871 h 5396792"/>
              <a:gd name="connsiteX4" fmla="*/ 1138195 w 6627440"/>
              <a:gd name="connsiteY4" fmla="*/ 428306 h 5396792"/>
              <a:gd name="connsiteX5" fmla="*/ 73933 w 6627440"/>
              <a:gd name="connsiteY5" fmla="*/ 2857314 h 5396792"/>
              <a:gd name="connsiteX6" fmla="*/ 2305628 w 6627440"/>
              <a:gd name="connsiteY6" fmla="*/ 4980318 h 5396792"/>
              <a:gd name="connsiteX7" fmla="*/ 1578899 w 6627440"/>
              <a:gd name="connsiteY7" fmla="*/ 5268722 h 5396792"/>
              <a:gd name="connsiteX0" fmla="*/ 1578899 w 6627440"/>
              <a:gd name="connsiteY0" fmla="*/ 5268722 h 5362841"/>
              <a:gd name="connsiteX1" fmla="*/ 6110847 w 6627440"/>
              <a:gd name="connsiteY1" fmla="*/ 4326482 h 5362841"/>
              <a:gd name="connsiteX2" fmla="*/ 6193367 w 6627440"/>
              <a:gd name="connsiteY2" fmla="*/ 1357972 h 5362841"/>
              <a:gd name="connsiteX3" fmla="*/ 3551568 w 6627440"/>
              <a:gd name="connsiteY3" fmla="*/ 65871 h 5362841"/>
              <a:gd name="connsiteX4" fmla="*/ 1138195 w 6627440"/>
              <a:gd name="connsiteY4" fmla="*/ 428306 h 5362841"/>
              <a:gd name="connsiteX5" fmla="*/ 73933 w 6627440"/>
              <a:gd name="connsiteY5" fmla="*/ 2857314 h 5362841"/>
              <a:gd name="connsiteX6" fmla="*/ 2305628 w 6627440"/>
              <a:gd name="connsiteY6" fmla="*/ 4980318 h 5362841"/>
              <a:gd name="connsiteX7" fmla="*/ 1578899 w 6627440"/>
              <a:gd name="connsiteY7" fmla="*/ 5268722 h 5362841"/>
              <a:gd name="connsiteX0" fmla="*/ 1578899 w 6627440"/>
              <a:gd name="connsiteY0" fmla="*/ 5268722 h 5400918"/>
              <a:gd name="connsiteX1" fmla="*/ 3326943 w 6627440"/>
              <a:gd name="connsiteY1" fmla="*/ 5334135 h 5400918"/>
              <a:gd name="connsiteX2" fmla="*/ 6110847 w 6627440"/>
              <a:gd name="connsiteY2" fmla="*/ 4326482 h 5400918"/>
              <a:gd name="connsiteX3" fmla="*/ 6193367 w 6627440"/>
              <a:gd name="connsiteY3" fmla="*/ 1357972 h 5400918"/>
              <a:gd name="connsiteX4" fmla="*/ 3551568 w 6627440"/>
              <a:gd name="connsiteY4" fmla="*/ 65871 h 5400918"/>
              <a:gd name="connsiteX5" fmla="*/ 1138195 w 6627440"/>
              <a:gd name="connsiteY5" fmla="*/ 428306 h 5400918"/>
              <a:gd name="connsiteX6" fmla="*/ 73933 w 6627440"/>
              <a:gd name="connsiteY6" fmla="*/ 2857314 h 5400918"/>
              <a:gd name="connsiteX7" fmla="*/ 2305628 w 6627440"/>
              <a:gd name="connsiteY7" fmla="*/ 4980318 h 5400918"/>
              <a:gd name="connsiteX8" fmla="*/ 1578899 w 6627440"/>
              <a:gd name="connsiteY8" fmla="*/ 5268722 h 5400918"/>
              <a:gd name="connsiteX0" fmla="*/ 1578899 w 6627440"/>
              <a:gd name="connsiteY0" fmla="*/ 5268722 h 5401997"/>
              <a:gd name="connsiteX1" fmla="*/ 3326943 w 6627440"/>
              <a:gd name="connsiteY1" fmla="*/ 5334135 h 5401997"/>
              <a:gd name="connsiteX2" fmla="*/ 6110847 w 6627440"/>
              <a:gd name="connsiteY2" fmla="*/ 4326482 h 5401997"/>
              <a:gd name="connsiteX3" fmla="*/ 6193367 w 6627440"/>
              <a:gd name="connsiteY3" fmla="*/ 1357972 h 5401997"/>
              <a:gd name="connsiteX4" fmla="*/ 3551568 w 6627440"/>
              <a:gd name="connsiteY4" fmla="*/ 65871 h 5401997"/>
              <a:gd name="connsiteX5" fmla="*/ 1138195 w 6627440"/>
              <a:gd name="connsiteY5" fmla="*/ 428306 h 5401997"/>
              <a:gd name="connsiteX6" fmla="*/ 73933 w 6627440"/>
              <a:gd name="connsiteY6" fmla="*/ 2857314 h 5401997"/>
              <a:gd name="connsiteX7" fmla="*/ 2305628 w 6627440"/>
              <a:gd name="connsiteY7" fmla="*/ 4980318 h 5401997"/>
              <a:gd name="connsiteX8" fmla="*/ 1578899 w 6627440"/>
              <a:gd name="connsiteY8" fmla="*/ 5268722 h 5401997"/>
              <a:gd name="connsiteX0" fmla="*/ 1544380 w 6627440"/>
              <a:gd name="connsiteY0" fmla="*/ 5252633 h 5398406"/>
              <a:gd name="connsiteX1" fmla="*/ 3326943 w 6627440"/>
              <a:gd name="connsiteY1" fmla="*/ 5334135 h 5398406"/>
              <a:gd name="connsiteX2" fmla="*/ 6110847 w 6627440"/>
              <a:gd name="connsiteY2" fmla="*/ 4326482 h 5398406"/>
              <a:gd name="connsiteX3" fmla="*/ 6193367 w 6627440"/>
              <a:gd name="connsiteY3" fmla="*/ 1357972 h 5398406"/>
              <a:gd name="connsiteX4" fmla="*/ 3551568 w 6627440"/>
              <a:gd name="connsiteY4" fmla="*/ 65871 h 5398406"/>
              <a:gd name="connsiteX5" fmla="*/ 1138195 w 6627440"/>
              <a:gd name="connsiteY5" fmla="*/ 428306 h 5398406"/>
              <a:gd name="connsiteX6" fmla="*/ 73933 w 6627440"/>
              <a:gd name="connsiteY6" fmla="*/ 2857314 h 5398406"/>
              <a:gd name="connsiteX7" fmla="*/ 2305628 w 6627440"/>
              <a:gd name="connsiteY7" fmla="*/ 4980318 h 5398406"/>
              <a:gd name="connsiteX8" fmla="*/ 1544380 w 6627440"/>
              <a:gd name="connsiteY8" fmla="*/ 5252633 h 5398406"/>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 name="connsiteX0" fmla="*/ 1544380 w 6627440"/>
              <a:gd name="connsiteY0" fmla="*/ 5252633 h 5397420"/>
              <a:gd name="connsiteX1" fmla="*/ 3326943 w 6627440"/>
              <a:gd name="connsiteY1" fmla="*/ 5334135 h 5397420"/>
              <a:gd name="connsiteX2" fmla="*/ 6110847 w 6627440"/>
              <a:gd name="connsiteY2" fmla="*/ 4326482 h 5397420"/>
              <a:gd name="connsiteX3" fmla="*/ 6193367 w 6627440"/>
              <a:gd name="connsiteY3" fmla="*/ 1357972 h 5397420"/>
              <a:gd name="connsiteX4" fmla="*/ 3551568 w 6627440"/>
              <a:gd name="connsiteY4" fmla="*/ 65871 h 5397420"/>
              <a:gd name="connsiteX5" fmla="*/ 1138195 w 6627440"/>
              <a:gd name="connsiteY5" fmla="*/ 428306 h 5397420"/>
              <a:gd name="connsiteX6" fmla="*/ 73933 w 6627440"/>
              <a:gd name="connsiteY6" fmla="*/ 2857314 h 5397420"/>
              <a:gd name="connsiteX7" fmla="*/ 2305628 w 6627440"/>
              <a:gd name="connsiteY7" fmla="*/ 4980318 h 5397420"/>
              <a:gd name="connsiteX8" fmla="*/ 1544380 w 6627440"/>
              <a:gd name="connsiteY8" fmla="*/ 5252633 h 539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7440" h="5397420">
                <a:moveTo>
                  <a:pt x="1544380" y="5252633"/>
                </a:moveTo>
                <a:cubicBezTo>
                  <a:pt x="1556207" y="5314022"/>
                  <a:pt x="2571618" y="5491175"/>
                  <a:pt x="3326943" y="5334135"/>
                </a:cubicBezTo>
                <a:cubicBezTo>
                  <a:pt x="4082268" y="5177095"/>
                  <a:pt x="5593072" y="4991595"/>
                  <a:pt x="6110847" y="4326482"/>
                </a:cubicBezTo>
                <a:cubicBezTo>
                  <a:pt x="6940830" y="3391593"/>
                  <a:pt x="6619913" y="2068074"/>
                  <a:pt x="6193367" y="1357972"/>
                </a:cubicBezTo>
                <a:cubicBezTo>
                  <a:pt x="5766821" y="647870"/>
                  <a:pt x="4394097" y="220815"/>
                  <a:pt x="3551568" y="65871"/>
                </a:cubicBezTo>
                <a:cubicBezTo>
                  <a:pt x="2709039" y="-89073"/>
                  <a:pt x="1668865" y="28380"/>
                  <a:pt x="1138195" y="428306"/>
                </a:cubicBezTo>
                <a:cubicBezTo>
                  <a:pt x="607525" y="828232"/>
                  <a:pt x="-258548" y="1960759"/>
                  <a:pt x="73933" y="2857314"/>
                </a:cubicBezTo>
                <a:cubicBezTo>
                  <a:pt x="354612" y="3898352"/>
                  <a:pt x="1151047" y="4601521"/>
                  <a:pt x="2305628" y="4980318"/>
                </a:cubicBezTo>
                <a:cubicBezTo>
                  <a:pt x="2182006" y="5243549"/>
                  <a:pt x="1544380" y="5252633"/>
                  <a:pt x="1544380" y="5252633"/>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45003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4" name="Rectangle 43">
            <a:extLst>
              <a:ext uri="{FF2B5EF4-FFF2-40B4-BE49-F238E27FC236}">
                <a16:creationId xmlns:a16="http://schemas.microsoft.com/office/drawing/2014/main" id="{7B753AB3-5C40-4FBB-AD51-F3611E60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83987EAF-F491-43B5-AE03-AECA2EAD9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8290" y="505765"/>
            <a:ext cx="11011431" cy="6006966"/>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1242"/>
              <a:gd name="connsiteY0" fmla="*/ 39610 h 6402571"/>
              <a:gd name="connsiteX1" fmla="*/ 304663 w 11601242"/>
              <a:gd name="connsiteY1" fmla="*/ 50371 h 6402571"/>
              <a:gd name="connsiteX2" fmla="*/ 0 w 11601242"/>
              <a:gd name="connsiteY2" fmla="*/ 87552 h 6402571"/>
              <a:gd name="connsiteX3" fmla="*/ 0 w 11601242"/>
              <a:gd name="connsiteY3" fmla="*/ 948756 h 6402571"/>
              <a:gd name="connsiteX4" fmla="*/ 4597 w 11601242"/>
              <a:gd name="connsiteY4" fmla="*/ 948756 h 6402571"/>
              <a:gd name="connsiteX5" fmla="*/ 8568 w 11601242"/>
              <a:gd name="connsiteY5" fmla="*/ 1128518 h 6402571"/>
              <a:gd name="connsiteX6" fmla="*/ 88972 w 11601242"/>
              <a:gd name="connsiteY6" fmla="*/ 3563458 h 6402571"/>
              <a:gd name="connsiteX7" fmla="*/ 148480 w 11601242"/>
              <a:gd name="connsiteY7" fmla="*/ 5970451 h 6402571"/>
              <a:gd name="connsiteX8" fmla="*/ 5623915 w 11601242"/>
              <a:gd name="connsiteY8" fmla="*/ 5986674 h 6402571"/>
              <a:gd name="connsiteX9" fmla="*/ 8143603 w 11601242"/>
              <a:gd name="connsiteY9" fmla="*/ 5952640 h 6402571"/>
              <a:gd name="connsiteX10" fmla="*/ 8168400 w 11601242"/>
              <a:gd name="connsiteY10" fmla="*/ 5953783 h 6402571"/>
              <a:gd name="connsiteX11" fmla="*/ 8334742 w 11601242"/>
              <a:gd name="connsiteY11" fmla="*/ 5952364 h 6402571"/>
              <a:gd name="connsiteX12" fmla="*/ 8343333 w 11601242"/>
              <a:gd name="connsiteY12" fmla="*/ 6402571 h 6402571"/>
              <a:gd name="connsiteX13" fmla="*/ 8951337 w 11601242"/>
              <a:gd name="connsiteY13" fmla="*/ 5952489 h 6402571"/>
              <a:gd name="connsiteX14" fmla="*/ 9710371 w 11601242"/>
              <a:gd name="connsiteY14" fmla="*/ 5951234 h 6402571"/>
              <a:gd name="connsiteX15" fmla="*/ 9804791 w 11601242"/>
              <a:gd name="connsiteY15" fmla="*/ 5947930 h 6402571"/>
              <a:gd name="connsiteX16" fmla="*/ 9863784 w 11601242"/>
              <a:gd name="connsiteY16" fmla="*/ 5948725 h 6402571"/>
              <a:gd name="connsiteX17" fmla="*/ 10007288 w 11601242"/>
              <a:gd name="connsiteY17" fmla="*/ 5954109 h 6402571"/>
              <a:gd name="connsiteX18" fmla="*/ 10927227 w 11601242"/>
              <a:gd name="connsiteY18" fmla="*/ 5961976 h 6402571"/>
              <a:gd name="connsiteX19" fmla="*/ 11562333 w 11601242"/>
              <a:gd name="connsiteY19" fmla="*/ 5945695 h 6402571"/>
              <a:gd name="connsiteX20" fmla="*/ 11571244 w 11601242"/>
              <a:gd name="connsiteY20" fmla="*/ 2661284 h 6402571"/>
              <a:gd name="connsiteX21" fmla="*/ 11561892 w 11601242"/>
              <a:gd name="connsiteY21" fmla="*/ 215923 h 6402571"/>
              <a:gd name="connsiteX22" fmla="*/ 11316429 w 11601242"/>
              <a:gd name="connsiteY22" fmla="*/ 110142 h 6402571"/>
              <a:gd name="connsiteX23" fmla="*/ 10689999 w 11601242"/>
              <a:gd name="connsiteY23" fmla="*/ 110201 h 6402571"/>
              <a:gd name="connsiteX24" fmla="*/ 7599878 w 11601242"/>
              <a:gd name="connsiteY24" fmla="*/ 115520 h 6402571"/>
              <a:gd name="connsiteX25" fmla="*/ 1892744 w 11601242"/>
              <a:gd name="connsiteY25" fmla="*/ 39610 h 640257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43603 w 11600084"/>
              <a:gd name="connsiteY9" fmla="*/ 5913030 h 6362961"/>
              <a:gd name="connsiteX10" fmla="*/ 8168400 w 11600084"/>
              <a:gd name="connsiteY10" fmla="*/ 5914173 h 6362961"/>
              <a:gd name="connsiteX11" fmla="*/ 8334742 w 11600084"/>
              <a:gd name="connsiteY11" fmla="*/ 5912754 h 6362961"/>
              <a:gd name="connsiteX12" fmla="*/ 8343333 w 11600084"/>
              <a:gd name="connsiteY12" fmla="*/ 6362961 h 6362961"/>
              <a:gd name="connsiteX13" fmla="*/ 8951337 w 11600084"/>
              <a:gd name="connsiteY13" fmla="*/ 5912879 h 6362961"/>
              <a:gd name="connsiteX14" fmla="*/ 9710371 w 11600084"/>
              <a:gd name="connsiteY14" fmla="*/ 5911624 h 6362961"/>
              <a:gd name="connsiteX15" fmla="*/ 9804791 w 11600084"/>
              <a:gd name="connsiteY15" fmla="*/ 5908320 h 6362961"/>
              <a:gd name="connsiteX16" fmla="*/ 9863784 w 11600084"/>
              <a:gd name="connsiteY16" fmla="*/ 5909115 h 6362961"/>
              <a:gd name="connsiteX17" fmla="*/ 10007288 w 11600084"/>
              <a:gd name="connsiteY17" fmla="*/ 5914499 h 6362961"/>
              <a:gd name="connsiteX18" fmla="*/ 10927227 w 11600084"/>
              <a:gd name="connsiteY18" fmla="*/ 5922366 h 6362961"/>
              <a:gd name="connsiteX19" fmla="*/ 11562333 w 11600084"/>
              <a:gd name="connsiteY19" fmla="*/ 5906085 h 6362961"/>
              <a:gd name="connsiteX20" fmla="*/ 11571244 w 11600084"/>
              <a:gd name="connsiteY20" fmla="*/ 2621674 h 6362961"/>
              <a:gd name="connsiteX21" fmla="*/ 11561892 w 11600084"/>
              <a:gd name="connsiteY21" fmla="*/ 176313 h 6362961"/>
              <a:gd name="connsiteX22" fmla="*/ 11316429 w 11600084"/>
              <a:gd name="connsiteY22" fmla="*/ 70532 h 6362961"/>
              <a:gd name="connsiteX23" fmla="*/ 10689999 w 11600084"/>
              <a:gd name="connsiteY23" fmla="*/ 70591 h 6362961"/>
              <a:gd name="connsiteX24" fmla="*/ 7599878 w 11600084"/>
              <a:gd name="connsiteY24" fmla="*/ 75910 h 6362961"/>
              <a:gd name="connsiteX25" fmla="*/ 1892744 w 11600084"/>
              <a:gd name="connsiteY25"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04791 w 11600084"/>
              <a:gd name="connsiteY14" fmla="*/ 5908320 h 6362961"/>
              <a:gd name="connsiteX15" fmla="*/ 9863784 w 11600084"/>
              <a:gd name="connsiteY15" fmla="*/ 5909115 h 6362961"/>
              <a:gd name="connsiteX16" fmla="*/ 10007288 w 11600084"/>
              <a:gd name="connsiteY16" fmla="*/ 5914499 h 6362961"/>
              <a:gd name="connsiteX17" fmla="*/ 10927227 w 11600084"/>
              <a:gd name="connsiteY17" fmla="*/ 5922366 h 6362961"/>
              <a:gd name="connsiteX18" fmla="*/ 11562333 w 11600084"/>
              <a:gd name="connsiteY18" fmla="*/ 5906085 h 6362961"/>
              <a:gd name="connsiteX19" fmla="*/ 11571244 w 11600084"/>
              <a:gd name="connsiteY19" fmla="*/ 2621674 h 6362961"/>
              <a:gd name="connsiteX20" fmla="*/ 11561892 w 11600084"/>
              <a:gd name="connsiteY20" fmla="*/ 176313 h 6362961"/>
              <a:gd name="connsiteX21" fmla="*/ 11316429 w 11600084"/>
              <a:gd name="connsiteY21" fmla="*/ 70532 h 6362961"/>
              <a:gd name="connsiteX22" fmla="*/ 10689999 w 11600084"/>
              <a:gd name="connsiteY22" fmla="*/ 70591 h 6362961"/>
              <a:gd name="connsiteX23" fmla="*/ 7599878 w 11600084"/>
              <a:gd name="connsiteY23" fmla="*/ 75910 h 6362961"/>
              <a:gd name="connsiteX24" fmla="*/ 1892744 w 11600084"/>
              <a:gd name="connsiteY24"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63784 w 11600084"/>
              <a:gd name="connsiteY14" fmla="*/ 5909115 h 6362961"/>
              <a:gd name="connsiteX15" fmla="*/ 10007288 w 11600084"/>
              <a:gd name="connsiteY15" fmla="*/ 5914499 h 6362961"/>
              <a:gd name="connsiteX16" fmla="*/ 10927227 w 11600084"/>
              <a:gd name="connsiteY16" fmla="*/ 5922366 h 6362961"/>
              <a:gd name="connsiteX17" fmla="*/ 11562333 w 11600084"/>
              <a:gd name="connsiteY17" fmla="*/ 5906085 h 6362961"/>
              <a:gd name="connsiteX18" fmla="*/ 11571244 w 11600084"/>
              <a:gd name="connsiteY18" fmla="*/ 2621674 h 6362961"/>
              <a:gd name="connsiteX19" fmla="*/ 11561892 w 11600084"/>
              <a:gd name="connsiteY19" fmla="*/ 176313 h 6362961"/>
              <a:gd name="connsiteX20" fmla="*/ 11316429 w 11600084"/>
              <a:gd name="connsiteY20" fmla="*/ 70532 h 6362961"/>
              <a:gd name="connsiteX21" fmla="*/ 10689999 w 11600084"/>
              <a:gd name="connsiteY21" fmla="*/ 70591 h 6362961"/>
              <a:gd name="connsiteX22" fmla="*/ 7599878 w 11600084"/>
              <a:gd name="connsiteY22" fmla="*/ 75910 h 6362961"/>
              <a:gd name="connsiteX23" fmla="*/ 1892744 w 11600084"/>
              <a:gd name="connsiteY23"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600084" h="6362961">
                <a:moveTo>
                  <a:pt x="1892744" y="0"/>
                </a:moveTo>
                <a:lnTo>
                  <a:pt x="304663" y="10761"/>
                </a:lnTo>
                <a:cubicBezTo>
                  <a:pt x="185441" y="17394"/>
                  <a:pt x="30881" y="990"/>
                  <a:pt x="0" y="47942"/>
                </a:cubicBezTo>
                <a:lnTo>
                  <a:pt x="0" y="909146"/>
                </a:lnTo>
                <a:lnTo>
                  <a:pt x="4597" y="909146"/>
                </a:lnTo>
                <a:cubicBezTo>
                  <a:pt x="5920" y="969067"/>
                  <a:pt x="7244" y="1028987"/>
                  <a:pt x="8568" y="1088908"/>
                </a:cubicBezTo>
                <a:cubicBezTo>
                  <a:pt x="28705" y="1889604"/>
                  <a:pt x="78164" y="2981189"/>
                  <a:pt x="88972" y="3523848"/>
                </a:cubicBezTo>
                <a:cubicBezTo>
                  <a:pt x="105117" y="5631637"/>
                  <a:pt x="7283" y="5958421"/>
                  <a:pt x="148480" y="5930841"/>
                </a:cubicBezTo>
                <a:cubicBezTo>
                  <a:pt x="2322134" y="5992566"/>
                  <a:pt x="4009314" y="5978024"/>
                  <a:pt x="5623915" y="5947064"/>
                </a:cubicBezTo>
                <a:lnTo>
                  <a:pt x="8168400" y="5914173"/>
                </a:lnTo>
                <a:lnTo>
                  <a:pt x="8334742" y="5912754"/>
                </a:lnTo>
                <a:cubicBezTo>
                  <a:pt x="8334742" y="5912754"/>
                  <a:pt x="8388439" y="6102892"/>
                  <a:pt x="8343333" y="6362961"/>
                </a:cubicBezTo>
                <a:cubicBezTo>
                  <a:pt x="8485400" y="6298448"/>
                  <a:pt x="8852227" y="6052994"/>
                  <a:pt x="8951337" y="5912879"/>
                </a:cubicBezTo>
                <a:cubicBezTo>
                  <a:pt x="9038326" y="5910139"/>
                  <a:pt x="9349159" y="5918539"/>
                  <a:pt x="9710371" y="5911624"/>
                </a:cubicBezTo>
                <a:lnTo>
                  <a:pt x="10007288" y="5914499"/>
                </a:lnTo>
                <a:lnTo>
                  <a:pt x="10927227" y="5922366"/>
                </a:lnTo>
                <a:cubicBezTo>
                  <a:pt x="11184288" y="5912702"/>
                  <a:pt x="11322659" y="5932366"/>
                  <a:pt x="11562333" y="5906085"/>
                </a:cubicBezTo>
                <a:cubicBezTo>
                  <a:pt x="11600776" y="5700565"/>
                  <a:pt x="11557900" y="4406975"/>
                  <a:pt x="11571244" y="2621674"/>
                </a:cubicBezTo>
                <a:cubicBezTo>
                  <a:pt x="11619605" y="1540406"/>
                  <a:pt x="11600677" y="601855"/>
                  <a:pt x="11561892" y="176313"/>
                </a:cubicBezTo>
                <a:cubicBezTo>
                  <a:pt x="11546315" y="5406"/>
                  <a:pt x="11461744" y="88152"/>
                  <a:pt x="11316429" y="70532"/>
                </a:cubicBezTo>
                <a:cubicBezTo>
                  <a:pt x="11171114" y="52912"/>
                  <a:pt x="10890051" y="86510"/>
                  <a:pt x="10689999" y="70591"/>
                </a:cubicBezTo>
                <a:lnTo>
                  <a:pt x="7599878" y="75910"/>
                </a:lnTo>
                <a:lnTo>
                  <a:pt x="1892744"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08A3276-BB50-D100-C371-F0054DD9BF41}"/>
              </a:ext>
            </a:extLst>
          </p:cNvPr>
          <p:cNvSpPr>
            <a:spLocks noGrp="1"/>
          </p:cNvSpPr>
          <p:nvPr>
            <p:ph type="ctrTitle"/>
          </p:nvPr>
        </p:nvSpPr>
        <p:spPr>
          <a:xfrm>
            <a:off x="1191133" y="1857741"/>
            <a:ext cx="3707204" cy="4546242"/>
          </a:xfrm>
        </p:spPr>
        <p:txBody>
          <a:bodyPr vert="horz" lIns="91440" tIns="45720" rIns="91440" bIns="45720" rtlCol="0" anchor="ctr">
            <a:normAutofit/>
          </a:bodyPr>
          <a:lstStyle/>
          <a:p>
            <a:pPr algn="l">
              <a:lnSpc>
                <a:spcPct val="90000"/>
              </a:lnSpc>
            </a:pPr>
            <a:r>
              <a:rPr lang="en-US" sz="2600" b="1" kern="1200" spc="100" baseline="0" dirty="0">
                <a:latin typeface="Calibri"/>
                <a:cs typeface="Calibri"/>
              </a:rPr>
              <a:t>PET SERVICE INDUSTRY VALUE-CHAIN</a:t>
            </a:r>
          </a:p>
          <a:p>
            <a:pPr algn="l">
              <a:lnSpc>
                <a:spcPct val="90000"/>
              </a:lnSpc>
            </a:pPr>
            <a:endParaRPr lang="en-US" sz="2000" b="0" kern="1200" spc="100" baseline="0" dirty="0">
              <a:latin typeface="Calibri"/>
              <a:cs typeface="Calibri"/>
            </a:endParaRPr>
          </a:p>
          <a:p>
            <a:pPr algn="l">
              <a:lnSpc>
                <a:spcPct val="90000"/>
              </a:lnSpc>
            </a:pPr>
            <a:r>
              <a:rPr lang="en-US" sz="2000" b="0" kern="1200" spc="100" baseline="0" dirty="0">
                <a:latin typeface="Calibri"/>
                <a:cs typeface="Calibri"/>
              </a:rPr>
              <a:t>The pet service industry makes money in various ways from getting consumers to register for a pet service platform to ads on their apps or websites, to paid premium services and subscriptions.</a:t>
            </a:r>
          </a:p>
          <a:p>
            <a:pPr algn="l">
              <a:lnSpc>
                <a:spcPct val="90000"/>
              </a:lnSpc>
            </a:pPr>
            <a:endParaRPr lang="en-US" sz="2600" b="1" kern="1200" spc="100" baseline="0">
              <a:solidFill>
                <a:schemeClr val="tx1"/>
              </a:solidFill>
              <a:latin typeface="+mj-lt"/>
              <a:ea typeface="+mj-ea"/>
              <a:cs typeface="+mj-cs"/>
            </a:endParaRPr>
          </a:p>
        </p:txBody>
      </p:sp>
      <p:sp>
        <p:nvSpPr>
          <p:cNvPr id="3" name="Subtitle 2">
            <a:extLst>
              <a:ext uri="{FF2B5EF4-FFF2-40B4-BE49-F238E27FC236}">
                <a16:creationId xmlns:a16="http://schemas.microsoft.com/office/drawing/2014/main" id="{AF9EFAC9-BBC3-0890-C972-6D8FCFF7366D}"/>
              </a:ext>
            </a:extLst>
          </p:cNvPr>
          <p:cNvSpPr>
            <a:spLocks noGrp="1"/>
          </p:cNvSpPr>
          <p:nvPr>
            <p:ph type="subTitle" idx="1"/>
          </p:nvPr>
        </p:nvSpPr>
        <p:spPr>
          <a:xfrm>
            <a:off x="5566487" y="1012836"/>
            <a:ext cx="5723414" cy="5505311"/>
          </a:xfrm>
        </p:spPr>
        <p:txBody>
          <a:bodyPr vert="horz" lIns="91440" tIns="45720" rIns="91440" bIns="45720" rtlCol="0" anchor="ctr">
            <a:normAutofit fontScale="92500" lnSpcReduction="20000"/>
          </a:bodyPr>
          <a:lstStyle/>
          <a:p>
            <a:pPr>
              <a:lnSpc>
                <a:spcPct val="90000"/>
              </a:lnSpc>
              <a:spcBef>
                <a:spcPct val="0"/>
              </a:spcBef>
            </a:pPr>
            <a:endParaRPr lang="en-US" sz="2200"/>
          </a:p>
          <a:p>
            <a:pPr>
              <a:lnSpc>
                <a:spcPct val="90000"/>
              </a:lnSpc>
            </a:pPr>
            <a:endParaRPr lang="en-US" sz="2200"/>
          </a:p>
          <a:p>
            <a:pPr>
              <a:lnSpc>
                <a:spcPct val="90000"/>
              </a:lnSpc>
            </a:pPr>
            <a:endParaRPr lang="en-US" sz="2200"/>
          </a:p>
          <a:p>
            <a:pPr>
              <a:lnSpc>
                <a:spcPct val="90000"/>
              </a:lnSpc>
            </a:pPr>
            <a:endParaRPr lang="en-US" sz="2400" dirty="0">
              <a:latin typeface="Calibri"/>
              <a:cs typeface="Calibri"/>
            </a:endParaRPr>
          </a:p>
          <a:p>
            <a:pPr algn="ctr">
              <a:lnSpc>
                <a:spcPct val="90000"/>
              </a:lnSpc>
            </a:pPr>
            <a:r>
              <a:rPr lang="en-US" sz="2800" dirty="0">
                <a:latin typeface="Calibri"/>
                <a:cs typeface="Calibri"/>
              </a:rPr>
              <a:t>KEY CONCEPTS IN THE INDUSTRY</a:t>
            </a:r>
            <a:endParaRPr lang="en-US" sz="2800">
              <a:latin typeface="Calibri"/>
              <a:cs typeface="Calibri"/>
            </a:endParaRPr>
          </a:p>
          <a:p>
            <a:pPr>
              <a:lnSpc>
                <a:spcPct val="90000"/>
              </a:lnSpc>
            </a:pPr>
            <a:endParaRPr lang="en-US" sz="2200" dirty="0">
              <a:latin typeface="Calibri"/>
              <a:cs typeface="Calibri"/>
            </a:endParaRPr>
          </a:p>
          <a:p>
            <a:pPr algn="ctr">
              <a:lnSpc>
                <a:spcPct val="90000"/>
              </a:lnSpc>
            </a:pPr>
            <a:r>
              <a:rPr lang="en-US" sz="2200" dirty="0">
                <a:latin typeface="Calibri"/>
                <a:cs typeface="Calibri"/>
              </a:rPr>
              <a:t>pet health and wellness</a:t>
            </a:r>
          </a:p>
          <a:p>
            <a:pPr algn="ctr">
              <a:lnSpc>
                <a:spcPct val="90000"/>
              </a:lnSpc>
            </a:pPr>
            <a:endParaRPr lang="en-US" sz="2200" b="0" dirty="0">
              <a:latin typeface="Calibri"/>
              <a:cs typeface="Calibri"/>
            </a:endParaRPr>
          </a:p>
          <a:p>
            <a:pPr algn="ctr">
              <a:lnSpc>
                <a:spcPct val="90000"/>
              </a:lnSpc>
            </a:pPr>
            <a:r>
              <a:rPr lang="en-US" sz="2200" dirty="0">
                <a:latin typeface="Calibri"/>
                <a:cs typeface="Calibri"/>
              </a:rPr>
              <a:t>Humanization, premiumization, health and wellness, sustainability, and digitalization.</a:t>
            </a:r>
          </a:p>
          <a:p>
            <a:pPr algn="ctr">
              <a:lnSpc>
                <a:spcPct val="90000"/>
              </a:lnSpc>
            </a:pPr>
            <a:endParaRPr lang="en-US" sz="2200" b="0" dirty="0">
              <a:latin typeface="Calibri"/>
              <a:cs typeface="Calibri"/>
            </a:endParaRPr>
          </a:p>
          <a:p>
            <a:pPr algn="ctr">
              <a:lnSpc>
                <a:spcPct val="90000"/>
              </a:lnSpc>
            </a:pPr>
            <a:endParaRPr lang="en-US" sz="2200" b="0" dirty="0">
              <a:latin typeface="Calibri"/>
              <a:cs typeface="Calibri"/>
            </a:endParaRPr>
          </a:p>
          <a:p>
            <a:pPr marL="228600" indent="-228600">
              <a:lnSpc>
                <a:spcPct val="90000"/>
              </a:lnSpc>
              <a:spcBef>
                <a:spcPts val="0"/>
              </a:spcBef>
              <a:buAutoNum type="arabicPeriod"/>
            </a:pPr>
            <a:r>
              <a:rPr lang="en-US" sz="2200" b="0" dirty="0">
                <a:latin typeface="Calibri"/>
                <a:cs typeface="Calibri"/>
              </a:rPr>
              <a:t>Attract as many users or subscriptions as possible</a:t>
            </a:r>
          </a:p>
          <a:p>
            <a:pPr marL="228600" indent="-228600">
              <a:lnSpc>
                <a:spcPct val="90000"/>
              </a:lnSpc>
              <a:spcBef>
                <a:spcPts val="0"/>
              </a:spcBef>
              <a:buAutoNum type="arabicPeriod"/>
            </a:pPr>
            <a:r>
              <a:rPr lang="en-US" sz="2200" b="0" dirty="0">
                <a:latin typeface="Calibri"/>
                <a:cs typeface="Calibri"/>
              </a:rPr>
              <a:t>Use of related and relevant ads to generate revenue if use free </a:t>
            </a:r>
          </a:p>
          <a:p>
            <a:pPr marL="228600" indent="-228600">
              <a:lnSpc>
                <a:spcPct val="90000"/>
              </a:lnSpc>
              <a:spcBef>
                <a:spcPts val="0"/>
              </a:spcBef>
              <a:buAutoNum type="arabicPeriod"/>
            </a:pPr>
            <a:r>
              <a:rPr lang="en-US" sz="2200" b="0" dirty="0">
                <a:latin typeface="Calibri"/>
                <a:cs typeface="Calibri"/>
              </a:rPr>
              <a:t> Staying ahead of trends to prevent losing </a:t>
            </a:r>
            <a:r>
              <a:rPr lang="en-US" sz="2200" b="0" dirty="0" err="1">
                <a:latin typeface="Calibri"/>
                <a:cs typeface="Calibri"/>
              </a:rPr>
              <a:t>marketvalue</a:t>
            </a:r>
            <a:r>
              <a:rPr lang="en-US" sz="2200" b="0" dirty="0">
                <a:latin typeface="Calibri"/>
                <a:cs typeface="Calibri"/>
              </a:rPr>
              <a:t>/share</a:t>
            </a:r>
          </a:p>
          <a:p>
            <a:pPr>
              <a:lnSpc>
                <a:spcPct val="90000"/>
              </a:lnSpc>
            </a:pPr>
            <a:endParaRPr lang="en-US" sz="2200" dirty="0">
              <a:latin typeface="Calibri"/>
              <a:cs typeface="Calibri"/>
            </a:endParaRPr>
          </a:p>
          <a:p>
            <a:pPr>
              <a:lnSpc>
                <a:spcPct val="90000"/>
              </a:lnSpc>
            </a:pPr>
            <a:endParaRPr lang="en-US" sz="2200" dirty="0">
              <a:latin typeface="Calibri"/>
              <a:cs typeface="Calibri"/>
            </a:endParaRPr>
          </a:p>
          <a:p>
            <a:pPr>
              <a:lnSpc>
                <a:spcPct val="90000"/>
              </a:lnSpc>
            </a:pPr>
            <a:endParaRPr lang="en-US" sz="2200"/>
          </a:p>
          <a:p>
            <a:pPr>
              <a:lnSpc>
                <a:spcPct val="90000"/>
              </a:lnSpc>
            </a:pPr>
            <a:endParaRPr lang="en-US" sz="2200"/>
          </a:p>
          <a:p>
            <a:pPr>
              <a:lnSpc>
                <a:spcPct val="90000"/>
              </a:lnSpc>
            </a:pPr>
            <a:endParaRPr lang="en-US" sz="2200"/>
          </a:p>
          <a:p>
            <a:pPr>
              <a:lnSpc>
                <a:spcPct val="90000"/>
              </a:lnSpc>
              <a:spcBef>
                <a:spcPct val="0"/>
              </a:spcBef>
            </a:pPr>
            <a:endParaRPr lang="en-US" sz="2200"/>
          </a:p>
          <a:p>
            <a:pPr>
              <a:lnSpc>
                <a:spcPct val="90000"/>
              </a:lnSpc>
            </a:pPr>
            <a:endParaRPr lang="en-US" sz="2200"/>
          </a:p>
        </p:txBody>
      </p:sp>
      <p:sp>
        <p:nvSpPr>
          <p:cNvPr id="48" name="Freeform: Shape 47">
            <a:extLst>
              <a:ext uri="{FF2B5EF4-FFF2-40B4-BE49-F238E27FC236}">
                <a16:creationId xmlns:a16="http://schemas.microsoft.com/office/drawing/2014/main" id="{462A1995-1F16-43C8-8570-1ADCFA5C5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2900" y="544559"/>
            <a:ext cx="11011431" cy="6006966"/>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1242"/>
              <a:gd name="connsiteY0" fmla="*/ 39610 h 6402571"/>
              <a:gd name="connsiteX1" fmla="*/ 304663 w 11601242"/>
              <a:gd name="connsiteY1" fmla="*/ 50371 h 6402571"/>
              <a:gd name="connsiteX2" fmla="*/ 0 w 11601242"/>
              <a:gd name="connsiteY2" fmla="*/ 87552 h 6402571"/>
              <a:gd name="connsiteX3" fmla="*/ 0 w 11601242"/>
              <a:gd name="connsiteY3" fmla="*/ 948756 h 6402571"/>
              <a:gd name="connsiteX4" fmla="*/ 4597 w 11601242"/>
              <a:gd name="connsiteY4" fmla="*/ 948756 h 6402571"/>
              <a:gd name="connsiteX5" fmla="*/ 8568 w 11601242"/>
              <a:gd name="connsiteY5" fmla="*/ 1128518 h 6402571"/>
              <a:gd name="connsiteX6" fmla="*/ 88972 w 11601242"/>
              <a:gd name="connsiteY6" fmla="*/ 3563458 h 6402571"/>
              <a:gd name="connsiteX7" fmla="*/ 148480 w 11601242"/>
              <a:gd name="connsiteY7" fmla="*/ 5970451 h 6402571"/>
              <a:gd name="connsiteX8" fmla="*/ 5623915 w 11601242"/>
              <a:gd name="connsiteY8" fmla="*/ 5986674 h 6402571"/>
              <a:gd name="connsiteX9" fmla="*/ 8143603 w 11601242"/>
              <a:gd name="connsiteY9" fmla="*/ 5952640 h 6402571"/>
              <a:gd name="connsiteX10" fmla="*/ 8168400 w 11601242"/>
              <a:gd name="connsiteY10" fmla="*/ 5953783 h 6402571"/>
              <a:gd name="connsiteX11" fmla="*/ 8334742 w 11601242"/>
              <a:gd name="connsiteY11" fmla="*/ 5952364 h 6402571"/>
              <a:gd name="connsiteX12" fmla="*/ 8343333 w 11601242"/>
              <a:gd name="connsiteY12" fmla="*/ 6402571 h 6402571"/>
              <a:gd name="connsiteX13" fmla="*/ 8951337 w 11601242"/>
              <a:gd name="connsiteY13" fmla="*/ 5952489 h 6402571"/>
              <a:gd name="connsiteX14" fmla="*/ 9710371 w 11601242"/>
              <a:gd name="connsiteY14" fmla="*/ 5951234 h 6402571"/>
              <a:gd name="connsiteX15" fmla="*/ 9804791 w 11601242"/>
              <a:gd name="connsiteY15" fmla="*/ 5947930 h 6402571"/>
              <a:gd name="connsiteX16" fmla="*/ 9863784 w 11601242"/>
              <a:gd name="connsiteY16" fmla="*/ 5948725 h 6402571"/>
              <a:gd name="connsiteX17" fmla="*/ 10007288 w 11601242"/>
              <a:gd name="connsiteY17" fmla="*/ 5954109 h 6402571"/>
              <a:gd name="connsiteX18" fmla="*/ 10927227 w 11601242"/>
              <a:gd name="connsiteY18" fmla="*/ 5961976 h 6402571"/>
              <a:gd name="connsiteX19" fmla="*/ 11562333 w 11601242"/>
              <a:gd name="connsiteY19" fmla="*/ 5945695 h 6402571"/>
              <a:gd name="connsiteX20" fmla="*/ 11571244 w 11601242"/>
              <a:gd name="connsiteY20" fmla="*/ 2661284 h 6402571"/>
              <a:gd name="connsiteX21" fmla="*/ 11561892 w 11601242"/>
              <a:gd name="connsiteY21" fmla="*/ 215923 h 6402571"/>
              <a:gd name="connsiteX22" fmla="*/ 11316429 w 11601242"/>
              <a:gd name="connsiteY22" fmla="*/ 110142 h 6402571"/>
              <a:gd name="connsiteX23" fmla="*/ 10689999 w 11601242"/>
              <a:gd name="connsiteY23" fmla="*/ 110201 h 6402571"/>
              <a:gd name="connsiteX24" fmla="*/ 7599878 w 11601242"/>
              <a:gd name="connsiteY24" fmla="*/ 115520 h 6402571"/>
              <a:gd name="connsiteX25" fmla="*/ 1892744 w 11601242"/>
              <a:gd name="connsiteY25" fmla="*/ 39610 h 640257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43603 w 11600084"/>
              <a:gd name="connsiteY9" fmla="*/ 5913030 h 6362961"/>
              <a:gd name="connsiteX10" fmla="*/ 8168400 w 11600084"/>
              <a:gd name="connsiteY10" fmla="*/ 5914173 h 6362961"/>
              <a:gd name="connsiteX11" fmla="*/ 8334742 w 11600084"/>
              <a:gd name="connsiteY11" fmla="*/ 5912754 h 6362961"/>
              <a:gd name="connsiteX12" fmla="*/ 8343333 w 11600084"/>
              <a:gd name="connsiteY12" fmla="*/ 6362961 h 6362961"/>
              <a:gd name="connsiteX13" fmla="*/ 8951337 w 11600084"/>
              <a:gd name="connsiteY13" fmla="*/ 5912879 h 6362961"/>
              <a:gd name="connsiteX14" fmla="*/ 9710371 w 11600084"/>
              <a:gd name="connsiteY14" fmla="*/ 5911624 h 6362961"/>
              <a:gd name="connsiteX15" fmla="*/ 9804791 w 11600084"/>
              <a:gd name="connsiteY15" fmla="*/ 5908320 h 6362961"/>
              <a:gd name="connsiteX16" fmla="*/ 9863784 w 11600084"/>
              <a:gd name="connsiteY16" fmla="*/ 5909115 h 6362961"/>
              <a:gd name="connsiteX17" fmla="*/ 10007288 w 11600084"/>
              <a:gd name="connsiteY17" fmla="*/ 5914499 h 6362961"/>
              <a:gd name="connsiteX18" fmla="*/ 10927227 w 11600084"/>
              <a:gd name="connsiteY18" fmla="*/ 5922366 h 6362961"/>
              <a:gd name="connsiteX19" fmla="*/ 11562333 w 11600084"/>
              <a:gd name="connsiteY19" fmla="*/ 5906085 h 6362961"/>
              <a:gd name="connsiteX20" fmla="*/ 11571244 w 11600084"/>
              <a:gd name="connsiteY20" fmla="*/ 2621674 h 6362961"/>
              <a:gd name="connsiteX21" fmla="*/ 11561892 w 11600084"/>
              <a:gd name="connsiteY21" fmla="*/ 176313 h 6362961"/>
              <a:gd name="connsiteX22" fmla="*/ 11316429 w 11600084"/>
              <a:gd name="connsiteY22" fmla="*/ 70532 h 6362961"/>
              <a:gd name="connsiteX23" fmla="*/ 10689999 w 11600084"/>
              <a:gd name="connsiteY23" fmla="*/ 70591 h 6362961"/>
              <a:gd name="connsiteX24" fmla="*/ 7599878 w 11600084"/>
              <a:gd name="connsiteY24" fmla="*/ 75910 h 6362961"/>
              <a:gd name="connsiteX25" fmla="*/ 1892744 w 11600084"/>
              <a:gd name="connsiteY25"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04791 w 11600084"/>
              <a:gd name="connsiteY14" fmla="*/ 5908320 h 6362961"/>
              <a:gd name="connsiteX15" fmla="*/ 9863784 w 11600084"/>
              <a:gd name="connsiteY15" fmla="*/ 5909115 h 6362961"/>
              <a:gd name="connsiteX16" fmla="*/ 10007288 w 11600084"/>
              <a:gd name="connsiteY16" fmla="*/ 5914499 h 6362961"/>
              <a:gd name="connsiteX17" fmla="*/ 10927227 w 11600084"/>
              <a:gd name="connsiteY17" fmla="*/ 5922366 h 6362961"/>
              <a:gd name="connsiteX18" fmla="*/ 11562333 w 11600084"/>
              <a:gd name="connsiteY18" fmla="*/ 5906085 h 6362961"/>
              <a:gd name="connsiteX19" fmla="*/ 11571244 w 11600084"/>
              <a:gd name="connsiteY19" fmla="*/ 2621674 h 6362961"/>
              <a:gd name="connsiteX20" fmla="*/ 11561892 w 11600084"/>
              <a:gd name="connsiteY20" fmla="*/ 176313 h 6362961"/>
              <a:gd name="connsiteX21" fmla="*/ 11316429 w 11600084"/>
              <a:gd name="connsiteY21" fmla="*/ 70532 h 6362961"/>
              <a:gd name="connsiteX22" fmla="*/ 10689999 w 11600084"/>
              <a:gd name="connsiteY22" fmla="*/ 70591 h 6362961"/>
              <a:gd name="connsiteX23" fmla="*/ 7599878 w 11600084"/>
              <a:gd name="connsiteY23" fmla="*/ 75910 h 6362961"/>
              <a:gd name="connsiteX24" fmla="*/ 1892744 w 11600084"/>
              <a:gd name="connsiteY24"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63784 w 11600084"/>
              <a:gd name="connsiteY14" fmla="*/ 5909115 h 6362961"/>
              <a:gd name="connsiteX15" fmla="*/ 10007288 w 11600084"/>
              <a:gd name="connsiteY15" fmla="*/ 5914499 h 6362961"/>
              <a:gd name="connsiteX16" fmla="*/ 10927227 w 11600084"/>
              <a:gd name="connsiteY16" fmla="*/ 5922366 h 6362961"/>
              <a:gd name="connsiteX17" fmla="*/ 11562333 w 11600084"/>
              <a:gd name="connsiteY17" fmla="*/ 5906085 h 6362961"/>
              <a:gd name="connsiteX18" fmla="*/ 11571244 w 11600084"/>
              <a:gd name="connsiteY18" fmla="*/ 2621674 h 6362961"/>
              <a:gd name="connsiteX19" fmla="*/ 11561892 w 11600084"/>
              <a:gd name="connsiteY19" fmla="*/ 176313 h 6362961"/>
              <a:gd name="connsiteX20" fmla="*/ 11316429 w 11600084"/>
              <a:gd name="connsiteY20" fmla="*/ 70532 h 6362961"/>
              <a:gd name="connsiteX21" fmla="*/ 10689999 w 11600084"/>
              <a:gd name="connsiteY21" fmla="*/ 70591 h 6362961"/>
              <a:gd name="connsiteX22" fmla="*/ 7599878 w 11600084"/>
              <a:gd name="connsiteY22" fmla="*/ 75910 h 6362961"/>
              <a:gd name="connsiteX23" fmla="*/ 1892744 w 11600084"/>
              <a:gd name="connsiteY23"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600084" h="6362961">
                <a:moveTo>
                  <a:pt x="1892744" y="0"/>
                </a:moveTo>
                <a:lnTo>
                  <a:pt x="304663" y="10761"/>
                </a:lnTo>
                <a:cubicBezTo>
                  <a:pt x="185441" y="17394"/>
                  <a:pt x="30881" y="990"/>
                  <a:pt x="0" y="47942"/>
                </a:cubicBezTo>
                <a:lnTo>
                  <a:pt x="0" y="909146"/>
                </a:lnTo>
                <a:lnTo>
                  <a:pt x="4597" y="909146"/>
                </a:lnTo>
                <a:cubicBezTo>
                  <a:pt x="5920" y="969067"/>
                  <a:pt x="7244" y="1028987"/>
                  <a:pt x="8568" y="1088908"/>
                </a:cubicBezTo>
                <a:cubicBezTo>
                  <a:pt x="28705" y="1889604"/>
                  <a:pt x="78164" y="2981189"/>
                  <a:pt x="88972" y="3523848"/>
                </a:cubicBezTo>
                <a:cubicBezTo>
                  <a:pt x="105117" y="5631637"/>
                  <a:pt x="7283" y="5958421"/>
                  <a:pt x="148480" y="5930841"/>
                </a:cubicBezTo>
                <a:cubicBezTo>
                  <a:pt x="2322134" y="5992566"/>
                  <a:pt x="4009314" y="5978024"/>
                  <a:pt x="5623915" y="5947064"/>
                </a:cubicBezTo>
                <a:lnTo>
                  <a:pt x="8168400" y="5914173"/>
                </a:lnTo>
                <a:lnTo>
                  <a:pt x="8334742" y="5912754"/>
                </a:lnTo>
                <a:cubicBezTo>
                  <a:pt x="8334742" y="5912754"/>
                  <a:pt x="8388439" y="6102892"/>
                  <a:pt x="8343333" y="6362961"/>
                </a:cubicBezTo>
                <a:cubicBezTo>
                  <a:pt x="8485400" y="6298448"/>
                  <a:pt x="8852227" y="6052994"/>
                  <a:pt x="8951337" y="5912879"/>
                </a:cubicBezTo>
                <a:cubicBezTo>
                  <a:pt x="9038326" y="5910139"/>
                  <a:pt x="9349159" y="5918539"/>
                  <a:pt x="9710371" y="5911624"/>
                </a:cubicBezTo>
                <a:lnTo>
                  <a:pt x="10007288" y="5914499"/>
                </a:lnTo>
                <a:lnTo>
                  <a:pt x="10927227" y="5922366"/>
                </a:lnTo>
                <a:cubicBezTo>
                  <a:pt x="11184288" y="5912702"/>
                  <a:pt x="11322659" y="5932366"/>
                  <a:pt x="11562333" y="5906085"/>
                </a:cubicBezTo>
                <a:cubicBezTo>
                  <a:pt x="11600776" y="5700565"/>
                  <a:pt x="11557900" y="4406975"/>
                  <a:pt x="11571244" y="2621674"/>
                </a:cubicBezTo>
                <a:cubicBezTo>
                  <a:pt x="11619605" y="1540406"/>
                  <a:pt x="11600677" y="601855"/>
                  <a:pt x="11561892" y="176313"/>
                </a:cubicBezTo>
                <a:cubicBezTo>
                  <a:pt x="11546315" y="5406"/>
                  <a:pt x="11461744" y="88152"/>
                  <a:pt x="11316429" y="70532"/>
                </a:cubicBezTo>
                <a:cubicBezTo>
                  <a:pt x="11171114" y="52912"/>
                  <a:pt x="10890051" y="86510"/>
                  <a:pt x="10689999" y="70591"/>
                </a:cubicBezTo>
                <a:lnTo>
                  <a:pt x="7599878" y="75910"/>
                </a:lnTo>
                <a:lnTo>
                  <a:pt x="1892744" y="0"/>
                </a:lnTo>
                <a:close/>
              </a:path>
            </a:pathLst>
          </a:custGeom>
          <a:noFill/>
          <a:ln w="19050" cap="flat">
            <a:solidFill>
              <a:schemeClr val="tx1"/>
            </a:solidFill>
            <a:prstDash val="solid"/>
            <a:miter/>
          </a:ln>
        </p:spPr>
        <p:txBody>
          <a:bodyPr wrap="square" rtlCol="0" anchor="ctr">
            <a:noAutofit/>
          </a:bodyPr>
          <a:lstStyle/>
          <a:p>
            <a:endParaRPr lang="en-US"/>
          </a:p>
        </p:txBody>
      </p:sp>
      <p:sp>
        <p:nvSpPr>
          <p:cNvPr id="4" name="Arrow: Up-Down 3">
            <a:extLst>
              <a:ext uri="{FF2B5EF4-FFF2-40B4-BE49-F238E27FC236}">
                <a16:creationId xmlns:a16="http://schemas.microsoft.com/office/drawing/2014/main" id="{D561DB23-07CB-828B-3BA8-54080BD49544}"/>
              </a:ext>
            </a:extLst>
          </p:cNvPr>
          <p:cNvSpPr/>
          <p:nvPr/>
        </p:nvSpPr>
        <p:spPr>
          <a:xfrm>
            <a:off x="8303171" y="2282716"/>
            <a:ext cx="118242" cy="3678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ogo&#10;&#10;Description automatically generated">
            <a:extLst>
              <a:ext uri="{FF2B5EF4-FFF2-40B4-BE49-F238E27FC236}">
                <a16:creationId xmlns:a16="http://schemas.microsoft.com/office/drawing/2014/main" id="{F64CCFF4-BB1D-BC52-49BB-936556A269B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268607" y="5184226"/>
            <a:ext cx="1731581" cy="1731581"/>
          </a:xfrm>
          <a:prstGeom prst="rect">
            <a:avLst/>
          </a:prstGeom>
        </p:spPr>
      </p:pic>
    </p:spTree>
    <p:extLst>
      <p:ext uri="{BB962C8B-B14F-4D97-AF65-F5344CB8AC3E}">
        <p14:creationId xmlns:p14="http://schemas.microsoft.com/office/powerpoint/2010/main" val="158457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2E56E1E-D82A-4FF7-99CE-83AE9A18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08A6C-3DE7-9382-5977-045646DAD9BA}"/>
              </a:ext>
            </a:extLst>
          </p:cNvPr>
          <p:cNvSpPr>
            <a:spLocks noGrp="1"/>
          </p:cNvSpPr>
          <p:nvPr>
            <p:ph type="title"/>
          </p:nvPr>
        </p:nvSpPr>
        <p:spPr>
          <a:xfrm>
            <a:off x="971770" y="506874"/>
            <a:ext cx="2930608" cy="2859314"/>
          </a:xfrm>
        </p:spPr>
        <p:txBody>
          <a:bodyPr anchor="t">
            <a:normAutofit/>
          </a:bodyPr>
          <a:lstStyle/>
          <a:p>
            <a:pPr algn="ctr"/>
            <a:r>
              <a:rPr lang="en-US" sz="5000" dirty="0">
                <a:ea typeface="+mj-lt"/>
                <a:cs typeface="+mj-lt"/>
              </a:rPr>
              <a:t>RELEVANCE IN OTHER INDUSTRIES....</a:t>
            </a:r>
            <a:endParaRPr lang="en-US" sz="5000" dirty="0"/>
          </a:p>
        </p:txBody>
      </p:sp>
      <p:sp>
        <p:nvSpPr>
          <p:cNvPr id="19" name="Freeform: Shape 18">
            <a:extLst>
              <a:ext uri="{FF2B5EF4-FFF2-40B4-BE49-F238E27FC236}">
                <a16:creationId xmlns:a16="http://schemas.microsoft.com/office/drawing/2014/main" id="{FCE4B1E6-EC5B-432F-90D0-898FA5296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301693" y="485426"/>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8FCDC12-E61D-73DD-C3B9-EFE93DA385FD}"/>
              </a:ext>
            </a:extLst>
          </p:cNvPr>
          <p:cNvSpPr>
            <a:spLocks noGrp="1"/>
          </p:cNvSpPr>
          <p:nvPr>
            <p:ph idx="1"/>
          </p:nvPr>
        </p:nvSpPr>
        <p:spPr>
          <a:xfrm>
            <a:off x="5277695" y="2472433"/>
            <a:ext cx="5646057" cy="2148490"/>
          </a:xfrm>
        </p:spPr>
        <p:txBody>
          <a:bodyPr anchor="ctr">
            <a:normAutofit/>
          </a:bodyPr>
          <a:lstStyle/>
          <a:p>
            <a:pPr algn="ctr"/>
            <a:r>
              <a:rPr lang="en-GB" b="0" dirty="0">
                <a:latin typeface="Calibri"/>
                <a:ea typeface="+mn-lt"/>
                <a:cs typeface="+mn-lt"/>
              </a:rPr>
              <a:t> Healthcare, Finance, Retail, and Education</a:t>
            </a:r>
            <a:endParaRPr lang="en-US" b="0" dirty="0">
              <a:latin typeface="Calibri"/>
              <a:ea typeface="+mn-lt"/>
              <a:cs typeface="+mn-lt"/>
            </a:endParaRPr>
          </a:p>
        </p:txBody>
      </p:sp>
      <p:sp>
        <p:nvSpPr>
          <p:cNvPr id="21" name="Freeform: Shape 20">
            <a:extLst>
              <a:ext uri="{FF2B5EF4-FFF2-40B4-BE49-F238E27FC236}">
                <a16:creationId xmlns:a16="http://schemas.microsoft.com/office/drawing/2014/main" id="{B9940E64-4719-4E36-8FFD-748B552B3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240862" y="539430"/>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47522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EBCCB1-FE9F-40B3-9C96-8A43FDD0D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31BAE0C-626B-4D94-AE67-8C0B2177E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640" y="0"/>
            <a:ext cx="7419381" cy="6069620"/>
          </a:xfrm>
          <a:custGeom>
            <a:avLst/>
            <a:gdLst>
              <a:gd name="connsiteX0" fmla="*/ 992398 w 7742796"/>
              <a:gd name="connsiteY0" fmla="*/ 0 h 6069620"/>
              <a:gd name="connsiteX1" fmla="*/ 5828986 w 7742796"/>
              <a:gd name="connsiteY1" fmla="*/ 0 h 6069620"/>
              <a:gd name="connsiteX2" fmla="*/ 5982520 w 7742796"/>
              <a:gd name="connsiteY2" fmla="*/ 97753 h 6069620"/>
              <a:gd name="connsiteX3" fmla="*/ 7060123 w 7742796"/>
              <a:gd name="connsiteY3" fmla="*/ 1815174 h 6069620"/>
              <a:gd name="connsiteX4" fmla="*/ 7288953 w 7742796"/>
              <a:gd name="connsiteY4" fmla="*/ 4402231 h 6069620"/>
              <a:gd name="connsiteX5" fmla="*/ 7742796 w 7742796"/>
              <a:gd name="connsiteY5" fmla="*/ 5212917 h 6069620"/>
              <a:gd name="connsiteX6" fmla="*/ 7043647 w 7742796"/>
              <a:gd name="connsiteY6" fmla="*/ 5316576 h 6069620"/>
              <a:gd name="connsiteX7" fmla="*/ 4325435 w 7742796"/>
              <a:gd name="connsiteY7" fmla="*/ 6069523 h 6069620"/>
              <a:gd name="connsiteX8" fmla="*/ 1471554 w 7742796"/>
              <a:gd name="connsiteY8" fmla="*/ 5359232 h 6069620"/>
              <a:gd name="connsiteX9" fmla="*/ 211506 w 7742796"/>
              <a:gd name="connsiteY9" fmla="*/ 3674281 h 6069620"/>
              <a:gd name="connsiteX10" fmla="*/ 890654 w 7742796"/>
              <a:gd name="connsiteY10" fmla="*/ 78610 h 60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42796" h="6069620">
                <a:moveTo>
                  <a:pt x="992398" y="0"/>
                </a:moveTo>
                <a:lnTo>
                  <a:pt x="5828986" y="0"/>
                </a:lnTo>
                <a:lnTo>
                  <a:pt x="5982520" y="97753"/>
                </a:lnTo>
                <a:cubicBezTo>
                  <a:pt x="6501733" y="456452"/>
                  <a:pt x="6904981" y="1000692"/>
                  <a:pt x="7060123" y="1815174"/>
                </a:cubicBezTo>
                <a:cubicBezTo>
                  <a:pt x="7279465" y="2710667"/>
                  <a:pt x="7247395" y="3874915"/>
                  <a:pt x="7288953" y="4402231"/>
                </a:cubicBezTo>
                <a:cubicBezTo>
                  <a:pt x="7331576" y="4999677"/>
                  <a:pt x="7742796" y="5212917"/>
                  <a:pt x="7742796" y="5212917"/>
                </a:cubicBezTo>
                <a:cubicBezTo>
                  <a:pt x="7639865" y="5240304"/>
                  <a:pt x="7619811" y="5234948"/>
                  <a:pt x="7043647" y="5316576"/>
                </a:cubicBezTo>
                <a:cubicBezTo>
                  <a:pt x="6467484" y="5398205"/>
                  <a:pt x="5254120" y="6062409"/>
                  <a:pt x="4325435" y="6069523"/>
                </a:cubicBezTo>
                <a:cubicBezTo>
                  <a:pt x="3396751" y="6076637"/>
                  <a:pt x="2151941" y="5691594"/>
                  <a:pt x="1471554" y="5359232"/>
                </a:cubicBezTo>
                <a:cubicBezTo>
                  <a:pt x="791167" y="5026870"/>
                  <a:pt x="538266" y="4596224"/>
                  <a:pt x="211506" y="3674281"/>
                </a:cubicBezTo>
                <a:cubicBezTo>
                  <a:pt x="-53986" y="2925203"/>
                  <a:pt x="-274570" y="1055882"/>
                  <a:pt x="890654" y="7861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6563FE2-8180-41EE-8D0A-AFEDC1CD0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29631" flipH="1">
            <a:off x="4390027" y="-210425"/>
            <a:ext cx="7205018" cy="625042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8286"/>
              <a:gd name="connsiteY0" fmla="*/ 731902 h 772169"/>
              <a:gd name="connsiteX1" fmla="*/ 90528 w 828286"/>
              <a:gd name="connsiteY1" fmla="*/ 735868 h 772169"/>
              <a:gd name="connsiteX2" fmla="*/ 373741 w 828286"/>
              <a:gd name="connsiteY2" fmla="*/ 757848 h 772169"/>
              <a:gd name="connsiteX3" fmla="*/ 812900 w 828286"/>
              <a:gd name="connsiteY3" fmla="*/ 492088 h 772169"/>
              <a:gd name="connsiteX4" fmla="*/ 588282 w 828286"/>
              <a:gd name="connsiteY4" fmla="*/ 3537 h 772169"/>
              <a:gd name="connsiteX5" fmla="*/ 59263 w 828286"/>
              <a:gd name="connsiteY5" fmla="*/ 319863 h 772169"/>
              <a:gd name="connsiteX6" fmla="*/ 56596 w 828286"/>
              <a:gd name="connsiteY6" fmla="*/ 630854 h 772169"/>
              <a:gd name="connsiteX7" fmla="*/ 0 w 828286"/>
              <a:gd name="connsiteY7" fmla="*/ 731902 h 772169"/>
              <a:gd name="connsiteX0" fmla="*/ 0 w 828286"/>
              <a:gd name="connsiteY0" fmla="*/ 731902 h 772169"/>
              <a:gd name="connsiteX1" fmla="*/ 90528 w 828286"/>
              <a:gd name="connsiteY1" fmla="*/ 735868 h 772169"/>
              <a:gd name="connsiteX2" fmla="*/ 373741 w 828286"/>
              <a:gd name="connsiteY2" fmla="*/ 757848 h 772169"/>
              <a:gd name="connsiteX3" fmla="*/ 812900 w 828286"/>
              <a:gd name="connsiteY3" fmla="*/ 492088 h 772169"/>
              <a:gd name="connsiteX4" fmla="*/ 588282 w 828286"/>
              <a:gd name="connsiteY4" fmla="*/ 3537 h 772169"/>
              <a:gd name="connsiteX5" fmla="*/ 59263 w 828286"/>
              <a:gd name="connsiteY5" fmla="*/ 319863 h 772169"/>
              <a:gd name="connsiteX6" fmla="*/ 56596 w 828286"/>
              <a:gd name="connsiteY6" fmla="*/ 630854 h 772169"/>
              <a:gd name="connsiteX7" fmla="*/ 0 w 828286"/>
              <a:gd name="connsiteY7" fmla="*/ 731902 h 772169"/>
              <a:gd name="connsiteX0" fmla="*/ 0 w 828286"/>
              <a:gd name="connsiteY0" fmla="*/ 731902 h 773143"/>
              <a:gd name="connsiteX1" fmla="*/ 90528 w 828286"/>
              <a:gd name="connsiteY1" fmla="*/ 739883 h 773143"/>
              <a:gd name="connsiteX2" fmla="*/ 373741 w 828286"/>
              <a:gd name="connsiteY2" fmla="*/ 757848 h 773143"/>
              <a:gd name="connsiteX3" fmla="*/ 812900 w 828286"/>
              <a:gd name="connsiteY3" fmla="*/ 492088 h 773143"/>
              <a:gd name="connsiteX4" fmla="*/ 588282 w 828286"/>
              <a:gd name="connsiteY4" fmla="*/ 3537 h 773143"/>
              <a:gd name="connsiteX5" fmla="*/ 59263 w 828286"/>
              <a:gd name="connsiteY5" fmla="*/ 319863 h 773143"/>
              <a:gd name="connsiteX6" fmla="*/ 56596 w 828286"/>
              <a:gd name="connsiteY6" fmla="*/ 630854 h 773143"/>
              <a:gd name="connsiteX7" fmla="*/ 0 w 828286"/>
              <a:gd name="connsiteY7" fmla="*/ 731902 h 773143"/>
              <a:gd name="connsiteX0" fmla="*/ 0 w 828367"/>
              <a:gd name="connsiteY0" fmla="*/ 731902 h 776468"/>
              <a:gd name="connsiteX1" fmla="*/ 90528 w 828367"/>
              <a:gd name="connsiteY1" fmla="*/ 739883 h 776468"/>
              <a:gd name="connsiteX2" fmla="*/ 372595 w 828367"/>
              <a:gd name="connsiteY2" fmla="*/ 761863 h 776468"/>
              <a:gd name="connsiteX3" fmla="*/ 812900 w 828367"/>
              <a:gd name="connsiteY3" fmla="*/ 492088 h 776468"/>
              <a:gd name="connsiteX4" fmla="*/ 588282 w 828367"/>
              <a:gd name="connsiteY4" fmla="*/ 3537 h 776468"/>
              <a:gd name="connsiteX5" fmla="*/ 59263 w 828367"/>
              <a:gd name="connsiteY5" fmla="*/ 319863 h 776468"/>
              <a:gd name="connsiteX6" fmla="*/ 56596 w 828367"/>
              <a:gd name="connsiteY6" fmla="*/ 630854 h 776468"/>
              <a:gd name="connsiteX7" fmla="*/ 0 w 828367"/>
              <a:gd name="connsiteY7" fmla="*/ 731902 h 776468"/>
              <a:gd name="connsiteX0" fmla="*/ 0 w 828367"/>
              <a:gd name="connsiteY0" fmla="*/ 731902 h 776468"/>
              <a:gd name="connsiteX1" fmla="*/ 90528 w 828367"/>
              <a:gd name="connsiteY1" fmla="*/ 739883 h 776468"/>
              <a:gd name="connsiteX2" fmla="*/ 372595 w 828367"/>
              <a:gd name="connsiteY2" fmla="*/ 761863 h 776468"/>
              <a:gd name="connsiteX3" fmla="*/ 812900 w 828367"/>
              <a:gd name="connsiteY3" fmla="*/ 492088 h 776468"/>
              <a:gd name="connsiteX4" fmla="*/ 588282 w 828367"/>
              <a:gd name="connsiteY4" fmla="*/ 3537 h 776468"/>
              <a:gd name="connsiteX5" fmla="*/ 59263 w 828367"/>
              <a:gd name="connsiteY5" fmla="*/ 319863 h 776468"/>
              <a:gd name="connsiteX6" fmla="*/ 56596 w 828367"/>
              <a:gd name="connsiteY6" fmla="*/ 630854 h 776468"/>
              <a:gd name="connsiteX7" fmla="*/ 0 w 828367"/>
              <a:gd name="connsiteY7" fmla="*/ 731902 h 776468"/>
              <a:gd name="connsiteX0" fmla="*/ 0 w 824972"/>
              <a:gd name="connsiteY0" fmla="*/ 731902 h 776468"/>
              <a:gd name="connsiteX1" fmla="*/ 90528 w 824972"/>
              <a:gd name="connsiteY1" fmla="*/ 739883 h 776468"/>
              <a:gd name="connsiteX2" fmla="*/ 372595 w 824972"/>
              <a:gd name="connsiteY2" fmla="*/ 761863 h 776468"/>
              <a:gd name="connsiteX3" fmla="*/ 812900 w 824972"/>
              <a:gd name="connsiteY3" fmla="*/ 492088 h 776468"/>
              <a:gd name="connsiteX4" fmla="*/ 588282 w 824972"/>
              <a:gd name="connsiteY4" fmla="*/ 3537 h 776468"/>
              <a:gd name="connsiteX5" fmla="*/ 59263 w 824972"/>
              <a:gd name="connsiteY5" fmla="*/ 319863 h 776468"/>
              <a:gd name="connsiteX6" fmla="*/ 56596 w 824972"/>
              <a:gd name="connsiteY6" fmla="*/ 630854 h 776468"/>
              <a:gd name="connsiteX7" fmla="*/ 0 w 824972"/>
              <a:gd name="connsiteY7" fmla="*/ 731902 h 776468"/>
              <a:gd name="connsiteX0" fmla="*/ 0 w 820164"/>
              <a:gd name="connsiteY0" fmla="*/ 731902 h 774107"/>
              <a:gd name="connsiteX1" fmla="*/ 90528 w 820164"/>
              <a:gd name="connsiteY1" fmla="*/ 739883 h 774107"/>
              <a:gd name="connsiteX2" fmla="*/ 372595 w 820164"/>
              <a:gd name="connsiteY2" fmla="*/ 761863 h 774107"/>
              <a:gd name="connsiteX3" fmla="*/ 807168 w 820164"/>
              <a:gd name="connsiteY3" fmla="*/ 525544 h 774107"/>
              <a:gd name="connsiteX4" fmla="*/ 588282 w 820164"/>
              <a:gd name="connsiteY4" fmla="*/ 3537 h 774107"/>
              <a:gd name="connsiteX5" fmla="*/ 59263 w 820164"/>
              <a:gd name="connsiteY5" fmla="*/ 319863 h 774107"/>
              <a:gd name="connsiteX6" fmla="*/ 56596 w 820164"/>
              <a:gd name="connsiteY6" fmla="*/ 630854 h 774107"/>
              <a:gd name="connsiteX7" fmla="*/ 0 w 820164"/>
              <a:gd name="connsiteY7" fmla="*/ 731902 h 774107"/>
              <a:gd name="connsiteX0" fmla="*/ 0 w 822786"/>
              <a:gd name="connsiteY0" fmla="*/ 731902 h 792910"/>
              <a:gd name="connsiteX1" fmla="*/ 90528 w 822786"/>
              <a:gd name="connsiteY1" fmla="*/ 739883 h 792910"/>
              <a:gd name="connsiteX2" fmla="*/ 384059 w 822786"/>
              <a:gd name="connsiteY2" fmla="*/ 783275 h 792910"/>
              <a:gd name="connsiteX3" fmla="*/ 807168 w 822786"/>
              <a:gd name="connsiteY3" fmla="*/ 525544 h 792910"/>
              <a:gd name="connsiteX4" fmla="*/ 588282 w 822786"/>
              <a:gd name="connsiteY4" fmla="*/ 3537 h 792910"/>
              <a:gd name="connsiteX5" fmla="*/ 59263 w 822786"/>
              <a:gd name="connsiteY5" fmla="*/ 319863 h 792910"/>
              <a:gd name="connsiteX6" fmla="*/ 56596 w 822786"/>
              <a:gd name="connsiteY6" fmla="*/ 630854 h 792910"/>
              <a:gd name="connsiteX7" fmla="*/ 0 w 822786"/>
              <a:gd name="connsiteY7" fmla="*/ 731902 h 792910"/>
              <a:gd name="connsiteX0" fmla="*/ 0 w 822786"/>
              <a:gd name="connsiteY0" fmla="*/ 731902 h 787053"/>
              <a:gd name="connsiteX1" fmla="*/ 90528 w 822786"/>
              <a:gd name="connsiteY1" fmla="*/ 739883 h 787053"/>
              <a:gd name="connsiteX2" fmla="*/ 384059 w 822786"/>
              <a:gd name="connsiteY2" fmla="*/ 783275 h 787053"/>
              <a:gd name="connsiteX3" fmla="*/ 807168 w 822786"/>
              <a:gd name="connsiteY3" fmla="*/ 525544 h 787053"/>
              <a:gd name="connsiteX4" fmla="*/ 588282 w 822786"/>
              <a:gd name="connsiteY4" fmla="*/ 3537 h 787053"/>
              <a:gd name="connsiteX5" fmla="*/ 59263 w 822786"/>
              <a:gd name="connsiteY5" fmla="*/ 319863 h 787053"/>
              <a:gd name="connsiteX6" fmla="*/ 56596 w 822786"/>
              <a:gd name="connsiteY6" fmla="*/ 630854 h 787053"/>
              <a:gd name="connsiteX7" fmla="*/ 0 w 822786"/>
              <a:gd name="connsiteY7" fmla="*/ 731902 h 787053"/>
              <a:gd name="connsiteX0" fmla="*/ 0 w 807883"/>
              <a:gd name="connsiteY0" fmla="*/ 731902 h 787053"/>
              <a:gd name="connsiteX1" fmla="*/ 75625 w 807883"/>
              <a:gd name="connsiteY1" fmla="*/ 739883 h 787053"/>
              <a:gd name="connsiteX2" fmla="*/ 369156 w 807883"/>
              <a:gd name="connsiteY2" fmla="*/ 783275 h 787053"/>
              <a:gd name="connsiteX3" fmla="*/ 792265 w 807883"/>
              <a:gd name="connsiteY3" fmla="*/ 525544 h 787053"/>
              <a:gd name="connsiteX4" fmla="*/ 573379 w 807883"/>
              <a:gd name="connsiteY4" fmla="*/ 3537 h 787053"/>
              <a:gd name="connsiteX5" fmla="*/ 44360 w 807883"/>
              <a:gd name="connsiteY5" fmla="*/ 319863 h 787053"/>
              <a:gd name="connsiteX6" fmla="*/ 41693 w 807883"/>
              <a:gd name="connsiteY6" fmla="*/ 630854 h 787053"/>
              <a:gd name="connsiteX7" fmla="*/ 0 w 807883"/>
              <a:gd name="connsiteY7" fmla="*/ 731902 h 787053"/>
              <a:gd name="connsiteX0" fmla="*/ 0 w 813330"/>
              <a:gd name="connsiteY0" fmla="*/ 731902 h 787053"/>
              <a:gd name="connsiteX1" fmla="*/ 75625 w 813330"/>
              <a:gd name="connsiteY1" fmla="*/ 739883 h 787053"/>
              <a:gd name="connsiteX2" fmla="*/ 369156 w 813330"/>
              <a:gd name="connsiteY2" fmla="*/ 783275 h 787053"/>
              <a:gd name="connsiteX3" fmla="*/ 792265 w 813330"/>
              <a:gd name="connsiteY3" fmla="*/ 525544 h 787053"/>
              <a:gd name="connsiteX4" fmla="*/ 573379 w 813330"/>
              <a:gd name="connsiteY4" fmla="*/ 3537 h 787053"/>
              <a:gd name="connsiteX5" fmla="*/ 44360 w 813330"/>
              <a:gd name="connsiteY5" fmla="*/ 319863 h 787053"/>
              <a:gd name="connsiteX6" fmla="*/ 41693 w 813330"/>
              <a:gd name="connsiteY6" fmla="*/ 630854 h 787053"/>
              <a:gd name="connsiteX7" fmla="*/ 0 w 813330"/>
              <a:gd name="connsiteY7" fmla="*/ 731902 h 787053"/>
              <a:gd name="connsiteX0" fmla="*/ 0 w 807637"/>
              <a:gd name="connsiteY0" fmla="*/ 731902 h 805003"/>
              <a:gd name="connsiteX1" fmla="*/ 75625 w 807637"/>
              <a:gd name="connsiteY1" fmla="*/ 739883 h 805003"/>
              <a:gd name="connsiteX2" fmla="*/ 372595 w 807637"/>
              <a:gd name="connsiteY2" fmla="*/ 802011 h 805003"/>
              <a:gd name="connsiteX3" fmla="*/ 792265 w 807637"/>
              <a:gd name="connsiteY3" fmla="*/ 525544 h 805003"/>
              <a:gd name="connsiteX4" fmla="*/ 573379 w 807637"/>
              <a:gd name="connsiteY4" fmla="*/ 3537 h 805003"/>
              <a:gd name="connsiteX5" fmla="*/ 44360 w 807637"/>
              <a:gd name="connsiteY5" fmla="*/ 319863 h 805003"/>
              <a:gd name="connsiteX6" fmla="*/ 41693 w 807637"/>
              <a:gd name="connsiteY6" fmla="*/ 630854 h 805003"/>
              <a:gd name="connsiteX7" fmla="*/ 0 w 807637"/>
              <a:gd name="connsiteY7" fmla="*/ 731902 h 805003"/>
              <a:gd name="connsiteX0" fmla="*/ 0 w 807637"/>
              <a:gd name="connsiteY0" fmla="*/ 731902 h 802564"/>
              <a:gd name="connsiteX1" fmla="*/ 75625 w 807637"/>
              <a:gd name="connsiteY1" fmla="*/ 739883 h 802564"/>
              <a:gd name="connsiteX2" fmla="*/ 372595 w 807637"/>
              <a:gd name="connsiteY2" fmla="*/ 802011 h 802564"/>
              <a:gd name="connsiteX3" fmla="*/ 792265 w 807637"/>
              <a:gd name="connsiteY3" fmla="*/ 525544 h 802564"/>
              <a:gd name="connsiteX4" fmla="*/ 573379 w 807637"/>
              <a:gd name="connsiteY4" fmla="*/ 3537 h 802564"/>
              <a:gd name="connsiteX5" fmla="*/ 44360 w 807637"/>
              <a:gd name="connsiteY5" fmla="*/ 319863 h 802564"/>
              <a:gd name="connsiteX6" fmla="*/ 41693 w 807637"/>
              <a:gd name="connsiteY6" fmla="*/ 630854 h 802564"/>
              <a:gd name="connsiteX7" fmla="*/ 0 w 807637"/>
              <a:gd name="connsiteY7" fmla="*/ 731902 h 802564"/>
              <a:gd name="connsiteX0" fmla="*/ 0 w 807637"/>
              <a:gd name="connsiteY0" fmla="*/ 731902 h 809639"/>
              <a:gd name="connsiteX1" fmla="*/ 75625 w 807637"/>
              <a:gd name="connsiteY1" fmla="*/ 735868 h 809639"/>
              <a:gd name="connsiteX2" fmla="*/ 372595 w 807637"/>
              <a:gd name="connsiteY2" fmla="*/ 802011 h 809639"/>
              <a:gd name="connsiteX3" fmla="*/ 792265 w 807637"/>
              <a:gd name="connsiteY3" fmla="*/ 525544 h 809639"/>
              <a:gd name="connsiteX4" fmla="*/ 573379 w 807637"/>
              <a:gd name="connsiteY4" fmla="*/ 3537 h 809639"/>
              <a:gd name="connsiteX5" fmla="*/ 44360 w 807637"/>
              <a:gd name="connsiteY5" fmla="*/ 319863 h 809639"/>
              <a:gd name="connsiteX6" fmla="*/ 41693 w 807637"/>
              <a:gd name="connsiteY6" fmla="*/ 630854 h 809639"/>
              <a:gd name="connsiteX7" fmla="*/ 0 w 807637"/>
              <a:gd name="connsiteY7" fmla="*/ 731902 h 809639"/>
              <a:gd name="connsiteX0" fmla="*/ 0 w 807637"/>
              <a:gd name="connsiteY0" fmla="*/ 731902 h 804248"/>
              <a:gd name="connsiteX1" fmla="*/ 75625 w 807637"/>
              <a:gd name="connsiteY1" fmla="*/ 735868 h 804248"/>
              <a:gd name="connsiteX2" fmla="*/ 372595 w 807637"/>
              <a:gd name="connsiteY2" fmla="*/ 802011 h 804248"/>
              <a:gd name="connsiteX3" fmla="*/ 792265 w 807637"/>
              <a:gd name="connsiteY3" fmla="*/ 525544 h 804248"/>
              <a:gd name="connsiteX4" fmla="*/ 573379 w 807637"/>
              <a:gd name="connsiteY4" fmla="*/ 3537 h 804248"/>
              <a:gd name="connsiteX5" fmla="*/ 44360 w 807637"/>
              <a:gd name="connsiteY5" fmla="*/ 319863 h 804248"/>
              <a:gd name="connsiteX6" fmla="*/ 41693 w 807637"/>
              <a:gd name="connsiteY6" fmla="*/ 630854 h 804248"/>
              <a:gd name="connsiteX7" fmla="*/ 0 w 807637"/>
              <a:gd name="connsiteY7" fmla="*/ 731902 h 804248"/>
              <a:gd name="connsiteX0" fmla="*/ 0 w 794765"/>
              <a:gd name="connsiteY0" fmla="*/ 731902 h 802589"/>
              <a:gd name="connsiteX1" fmla="*/ 75625 w 794765"/>
              <a:gd name="connsiteY1" fmla="*/ 735868 h 802589"/>
              <a:gd name="connsiteX2" fmla="*/ 372595 w 794765"/>
              <a:gd name="connsiteY2" fmla="*/ 802011 h 802589"/>
              <a:gd name="connsiteX3" fmla="*/ 671741 w 794765"/>
              <a:gd name="connsiteY3" fmla="*/ 690368 h 802589"/>
              <a:gd name="connsiteX4" fmla="*/ 792265 w 794765"/>
              <a:gd name="connsiteY4" fmla="*/ 525544 h 802589"/>
              <a:gd name="connsiteX5" fmla="*/ 573379 w 794765"/>
              <a:gd name="connsiteY5" fmla="*/ 3537 h 802589"/>
              <a:gd name="connsiteX6" fmla="*/ 44360 w 794765"/>
              <a:gd name="connsiteY6" fmla="*/ 319863 h 802589"/>
              <a:gd name="connsiteX7" fmla="*/ 41693 w 794765"/>
              <a:gd name="connsiteY7" fmla="*/ 630854 h 802589"/>
              <a:gd name="connsiteX8" fmla="*/ 0 w 794765"/>
              <a:gd name="connsiteY8" fmla="*/ 731902 h 802589"/>
              <a:gd name="connsiteX0" fmla="*/ 0 w 792569"/>
              <a:gd name="connsiteY0" fmla="*/ 731902 h 802589"/>
              <a:gd name="connsiteX1" fmla="*/ 75625 w 792569"/>
              <a:gd name="connsiteY1" fmla="*/ 735868 h 802589"/>
              <a:gd name="connsiteX2" fmla="*/ 372595 w 792569"/>
              <a:gd name="connsiteY2" fmla="*/ 802011 h 802589"/>
              <a:gd name="connsiteX3" fmla="*/ 671741 w 792569"/>
              <a:gd name="connsiteY3" fmla="*/ 690368 h 802589"/>
              <a:gd name="connsiteX4" fmla="*/ 792265 w 792569"/>
              <a:gd name="connsiteY4" fmla="*/ 525544 h 802589"/>
              <a:gd name="connsiteX5" fmla="*/ 573379 w 792569"/>
              <a:gd name="connsiteY5" fmla="*/ 3537 h 802589"/>
              <a:gd name="connsiteX6" fmla="*/ 44360 w 792569"/>
              <a:gd name="connsiteY6" fmla="*/ 319863 h 802589"/>
              <a:gd name="connsiteX7" fmla="*/ 41693 w 792569"/>
              <a:gd name="connsiteY7" fmla="*/ 630854 h 802589"/>
              <a:gd name="connsiteX8" fmla="*/ 0 w 792569"/>
              <a:gd name="connsiteY8" fmla="*/ 731902 h 802589"/>
              <a:gd name="connsiteX0" fmla="*/ 0 w 792569"/>
              <a:gd name="connsiteY0" fmla="*/ 731902 h 802589"/>
              <a:gd name="connsiteX1" fmla="*/ 75625 w 792569"/>
              <a:gd name="connsiteY1" fmla="*/ 735868 h 802589"/>
              <a:gd name="connsiteX2" fmla="*/ 372595 w 792569"/>
              <a:gd name="connsiteY2" fmla="*/ 802011 h 802589"/>
              <a:gd name="connsiteX3" fmla="*/ 671741 w 792569"/>
              <a:gd name="connsiteY3" fmla="*/ 690368 h 802589"/>
              <a:gd name="connsiteX4" fmla="*/ 792265 w 792569"/>
              <a:gd name="connsiteY4" fmla="*/ 477367 h 802589"/>
              <a:gd name="connsiteX5" fmla="*/ 573379 w 792569"/>
              <a:gd name="connsiteY5" fmla="*/ 3537 h 802589"/>
              <a:gd name="connsiteX6" fmla="*/ 44360 w 792569"/>
              <a:gd name="connsiteY6" fmla="*/ 319863 h 802589"/>
              <a:gd name="connsiteX7" fmla="*/ 41693 w 792569"/>
              <a:gd name="connsiteY7" fmla="*/ 630854 h 802589"/>
              <a:gd name="connsiteX8" fmla="*/ 0 w 79256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648"/>
              <a:gd name="connsiteX1" fmla="*/ 75625 w 804939"/>
              <a:gd name="connsiteY1" fmla="*/ 737699 h 802648"/>
              <a:gd name="connsiteX2" fmla="*/ 372595 w 804939"/>
              <a:gd name="connsiteY2" fmla="*/ 802011 h 802648"/>
              <a:gd name="connsiteX3" fmla="*/ 671741 w 804939"/>
              <a:gd name="connsiteY3" fmla="*/ 690368 h 802648"/>
              <a:gd name="connsiteX4" fmla="*/ 792265 w 804939"/>
              <a:gd name="connsiteY4" fmla="*/ 477367 h 802648"/>
              <a:gd name="connsiteX5" fmla="*/ 573379 w 804939"/>
              <a:gd name="connsiteY5" fmla="*/ 3537 h 802648"/>
              <a:gd name="connsiteX6" fmla="*/ 44360 w 804939"/>
              <a:gd name="connsiteY6" fmla="*/ 319863 h 802648"/>
              <a:gd name="connsiteX7" fmla="*/ 41693 w 804939"/>
              <a:gd name="connsiteY7" fmla="*/ 630854 h 802648"/>
              <a:gd name="connsiteX8" fmla="*/ 0 w 804939"/>
              <a:gd name="connsiteY8" fmla="*/ 731902 h 802648"/>
              <a:gd name="connsiteX0" fmla="*/ 573379 w 805115"/>
              <a:gd name="connsiteY0" fmla="*/ 3537 h 802648"/>
              <a:gd name="connsiteX1" fmla="*/ 44360 w 805115"/>
              <a:gd name="connsiteY1" fmla="*/ 319863 h 802648"/>
              <a:gd name="connsiteX2" fmla="*/ 41693 w 805115"/>
              <a:gd name="connsiteY2" fmla="*/ 630854 h 802648"/>
              <a:gd name="connsiteX3" fmla="*/ 0 w 805115"/>
              <a:gd name="connsiteY3" fmla="*/ 731902 h 802648"/>
              <a:gd name="connsiteX4" fmla="*/ 75625 w 805115"/>
              <a:gd name="connsiteY4" fmla="*/ 737699 h 802648"/>
              <a:gd name="connsiteX5" fmla="*/ 372595 w 805115"/>
              <a:gd name="connsiteY5" fmla="*/ 802011 h 802648"/>
              <a:gd name="connsiteX6" fmla="*/ 671741 w 805115"/>
              <a:gd name="connsiteY6" fmla="*/ 690368 h 802648"/>
              <a:gd name="connsiteX7" fmla="*/ 792265 w 805115"/>
              <a:gd name="connsiteY7" fmla="*/ 477367 h 802648"/>
              <a:gd name="connsiteX8" fmla="*/ 583186 w 805115"/>
              <a:gd name="connsiteY8" fmla="*/ 14487 h 802648"/>
              <a:gd name="connsiteX0" fmla="*/ 573379 w 805115"/>
              <a:gd name="connsiteY0" fmla="*/ 0 h 799111"/>
              <a:gd name="connsiteX1" fmla="*/ 167411 w 805115"/>
              <a:gd name="connsiteY1" fmla="*/ 82808 h 799111"/>
              <a:gd name="connsiteX2" fmla="*/ 44360 w 805115"/>
              <a:gd name="connsiteY2" fmla="*/ 316326 h 799111"/>
              <a:gd name="connsiteX3" fmla="*/ 41693 w 805115"/>
              <a:gd name="connsiteY3" fmla="*/ 627317 h 799111"/>
              <a:gd name="connsiteX4" fmla="*/ 0 w 805115"/>
              <a:gd name="connsiteY4" fmla="*/ 728365 h 799111"/>
              <a:gd name="connsiteX5" fmla="*/ 75625 w 805115"/>
              <a:gd name="connsiteY5" fmla="*/ 734162 h 799111"/>
              <a:gd name="connsiteX6" fmla="*/ 372595 w 805115"/>
              <a:gd name="connsiteY6" fmla="*/ 798474 h 799111"/>
              <a:gd name="connsiteX7" fmla="*/ 671741 w 805115"/>
              <a:gd name="connsiteY7" fmla="*/ 686831 h 799111"/>
              <a:gd name="connsiteX8" fmla="*/ 792265 w 805115"/>
              <a:gd name="connsiteY8" fmla="*/ 473830 h 799111"/>
              <a:gd name="connsiteX9" fmla="*/ 583186 w 805115"/>
              <a:gd name="connsiteY9" fmla="*/ 10950 h 799111"/>
              <a:gd name="connsiteX0" fmla="*/ 167411 w 805115"/>
              <a:gd name="connsiteY0" fmla="*/ 71858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05115"/>
              <a:gd name="connsiteY0" fmla="*/ 82254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05115"/>
              <a:gd name="connsiteY0" fmla="*/ 82254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21907"/>
              <a:gd name="connsiteY0" fmla="*/ 42103 h 748010"/>
              <a:gd name="connsiteX1" fmla="*/ 44360 w 821907"/>
              <a:gd name="connsiteY1" fmla="*/ 265225 h 748010"/>
              <a:gd name="connsiteX2" fmla="*/ 41693 w 821907"/>
              <a:gd name="connsiteY2" fmla="*/ 576216 h 748010"/>
              <a:gd name="connsiteX3" fmla="*/ 0 w 821907"/>
              <a:gd name="connsiteY3" fmla="*/ 677264 h 748010"/>
              <a:gd name="connsiteX4" fmla="*/ 75625 w 821907"/>
              <a:gd name="connsiteY4" fmla="*/ 683061 h 748010"/>
              <a:gd name="connsiteX5" fmla="*/ 372595 w 821907"/>
              <a:gd name="connsiteY5" fmla="*/ 747373 h 748010"/>
              <a:gd name="connsiteX6" fmla="*/ 671741 w 821907"/>
              <a:gd name="connsiteY6" fmla="*/ 635730 h 748010"/>
              <a:gd name="connsiteX7" fmla="*/ 792265 w 821907"/>
              <a:gd name="connsiteY7" fmla="*/ 422729 h 748010"/>
              <a:gd name="connsiteX8" fmla="*/ 670340 w 821907"/>
              <a:gd name="connsiteY8" fmla="*/ 0 h 748010"/>
              <a:gd name="connsiteX0" fmla="*/ 168145 w 794308"/>
              <a:gd name="connsiteY0" fmla="*/ 42103 h 748010"/>
              <a:gd name="connsiteX1" fmla="*/ 44360 w 794308"/>
              <a:gd name="connsiteY1" fmla="*/ 265225 h 748010"/>
              <a:gd name="connsiteX2" fmla="*/ 41693 w 794308"/>
              <a:gd name="connsiteY2" fmla="*/ 576216 h 748010"/>
              <a:gd name="connsiteX3" fmla="*/ 0 w 794308"/>
              <a:gd name="connsiteY3" fmla="*/ 677264 h 748010"/>
              <a:gd name="connsiteX4" fmla="*/ 75625 w 794308"/>
              <a:gd name="connsiteY4" fmla="*/ 683061 h 748010"/>
              <a:gd name="connsiteX5" fmla="*/ 372595 w 794308"/>
              <a:gd name="connsiteY5" fmla="*/ 747373 h 748010"/>
              <a:gd name="connsiteX6" fmla="*/ 671741 w 794308"/>
              <a:gd name="connsiteY6" fmla="*/ 635730 h 748010"/>
              <a:gd name="connsiteX7" fmla="*/ 792265 w 794308"/>
              <a:gd name="connsiteY7" fmla="*/ 422729 h 748010"/>
              <a:gd name="connsiteX8" fmla="*/ 670340 w 794308"/>
              <a:gd name="connsiteY8" fmla="*/ 0 h 748010"/>
              <a:gd name="connsiteX0" fmla="*/ 168145 w 798691"/>
              <a:gd name="connsiteY0" fmla="*/ 42103 h 748010"/>
              <a:gd name="connsiteX1" fmla="*/ 44360 w 798691"/>
              <a:gd name="connsiteY1" fmla="*/ 265225 h 748010"/>
              <a:gd name="connsiteX2" fmla="*/ 41693 w 798691"/>
              <a:gd name="connsiteY2" fmla="*/ 576216 h 748010"/>
              <a:gd name="connsiteX3" fmla="*/ 0 w 798691"/>
              <a:gd name="connsiteY3" fmla="*/ 677264 h 748010"/>
              <a:gd name="connsiteX4" fmla="*/ 75625 w 798691"/>
              <a:gd name="connsiteY4" fmla="*/ 683061 h 748010"/>
              <a:gd name="connsiteX5" fmla="*/ 372595 w 798691"/>
              <a:gd name="connsiteY5" fmla="*/ 747373 h 748010"/>
              <a:gd name="connsiteX6" fmla="*/ 671741 w 798691"/>
              <a:gd name="connsiteY6" fmla="*/ 635730 h 748010"/>
              <a:gd name="connsiteX7" fmla="*/ 792265 w 798691"/>
              <a:gd name="connsiteY7" fmla="*/ 422729 h 748010"/>
              <a:gd name="connsiteX8" fmla="*/ 670340 w 798691"/>
              <a:gd name="connsiteY8" fmla="*/ 0 h 748010"/>
              <a:gd name="connsiteX0" fmla="*/ 168145 w 806092"/>
              <a:gd name="connsiteY0" fmla="*/ 42103 h 748010"/>
              <a:gd name="connsiteX1" fmla="*/ 44360 w 806092"/>
              <a:gd name="connsiteY1" fmla="*/ 265225 h 748010"/>
              <a:gd name="connsiteX2" fmla="*/ 41693 w 806092"/>
              <a:gd name="connsiteY2" fmla="*/ 576216 h 748010"/>
              <a:gd name="connsiteX3" fmla="*/ 0 w 806092"/>
              <a:gd name="connsiteY3" fmla="*/ 677264 h 748010"/>
              <a:gd name="connsiteX4" fmla="*/ 75625 w 806092"/>
              <a:gd name="connsiteY4" fmla="*/ 683061 h 748010"/>
              <a:gd name="connsiteX5" fmla="*/ 372595 w 806092"/>
              <a:gd name="connsiteY5" fmla="*/ 747373 h 748010"/>
              <a:gd name="connsiteX6" fmla="*/ 671741 w 806092"/>
              <a:gd name="connsiteY6" fmla="*/ 635730 h 748010"/>
              <a:gd name="connsiteX7" fmla="*/ 801261 w 806092"/>
              <a:gd name="connsiteY7" fmla="*/ 417454 h 748010"/>
              <a:gd name="connsiteX8" fmla="*/ 670340 w 806092"/>
              <a:gd name="connsiteY8" fmla="*/ 0 h 748010"/>
              <a:gd name="connsiteX0" fmla="*/ 168145 w 804412"/>
              <a:gd name="connsiteY0" fmla="*/ 42103 h 748010"/>
              <a:gd name="connsiteX1" fmla="*/ 44360 w 804412"/>
              <a:gd name="connsiteY1" fmla="*/ 265225 h 748010"/>
              <a:gd name="connsiteX2" fmla="*/ 41693 w 804412"/>
              <a:gd name="connsiteY2" fmla="*/ 576216 h 748010"/>
              <a:gd name="connsiteX3" fmla="*/ 0 w 804412"/>
              <a:gd name="connsiteY3" fmla="*/ 677264 h 748010"/>
              <a:gd name="connsiteX4" fmla="*/ 75625 w 804412"/>
              <a:gd name="connsiteY4" fmla="*/ 683061 h 748010"/>
              <a:gd name="connsiteX5" fmla="*/ 372595 w 804412"/>
              <a:gd name="connsiteY5" fmla="*/ 747373 h 748010"/>
              <a:gd name="connsiteX6" fmla="*/ 671741 w 804412"/>
              <a:gd name="connsiteY6" fmla="*/ 635730 h 748010"/>
              <a:gd name="connsiteX7" fmla="*/ 801261 w 804412"/>
              <a:gd name="connsiteY7" fmla="*/ 417454 h 748010"/>
              <a:gd name="connsiteX8" fmla="*/ 670340 w 804412"/>
              <a:gd name="connsiteY8" fmla="*/ 0 h 748010"/>
              <a:gd name="connsiteX0" fmla="*/ 168145 w 803131"/>
              <a:gd name="connsiteY0" fmla="*/ 42103 h 748010"/>
              <a:gd name="connsiteX1" fmla="*/ 44360 w 803131"/>
              <a:gd name="connsiteY1" fmla="*/ 265225 h 748010"/>
              <a:gd name="connsiteX2" fmla="*/ 41693 w 803131"/>
              <a:gd name="connsiteY2" fmla="*/ 576216 h 748010"/>
              <a:gd name="connsiteX3" fmla="*/ 0 w 803131"/>
              <a:gd name="connsiteY3" fmla="*/ 677264 h 748010"/>
              <a:gd name="connsiteX4" fmla="*/ 75625 w 803131"/>
              <a:gd name="connsiteY4" fmla="*/ 683061 h 748010"/>
              <a:gd name="connsiteX5" fmla="*/ 372595 w 803131"/>
              <a:gd name="connsiteY5" fmla="*/ 747373 h 748010"/>
              <a:gd name="connsiteX6" fmla="*/ 671741 w 803131"/>
              <a:gd name="connsiteY6" fmla="*/ 635730 h 748010"/>
              <a:gd name="connsiteX7" fmla="*/ 801261 w 803131"/>
              <a:gd name="connsiteY7" fmla="*/ 417454 h 748010"/>
              <a:gd name="connsiteX8" fmla="*/ 670340 w 803131"/>
              <a:gd name="connsiteY8" fmla="*/ 0 h 748010"/>
              <a:gd name="connsiteX0" fmla="*/ 168145 w 801284"/>
              <a:gd name="connsiteY0" fmla="*/ 42571 h 748478"/>
              <a:gd name="connsiteX1" fmla="*/ 44360 w 801284"/>
              <a:gd name="connsiteY1" fmla="*/ 265693 h 748478"/>
              <a:gd name="connsiteX2" fmla="*/ 41693 w 801284"/>
              <a:gd name="connsiteY2" fmla="*/ 576684 h 748478"/>
              <a:gd name="connsiteX3" fmla="*/ 0 w 801284"/>
              <a:gd name="connsiteY3" fmla="*/ 677732 h 748478"/>
              <a:gd name="connsiteX4" fmla="*/ 75625 w 801284"/>
              <a:gd name="connsiteY4" fmla="*/ 683529 h 748478"/>
              <a:gd name="connsiteX5" fmla="*/ 372595 w 801284"/>
              <a:gd name="connsiteY5" fmla="*/ 747841 h 748478"/>
              <a:gd name="connsiteX6" fmla="*/ 671741 w 801284"/>
              <a:gd name="connsiteY6" fmla="*/ 636198 h 748478"/>
              <a:gd name="connsiteX7" fmla="*/ 801261 w 801284"/>
              <a:gd name="connsiteY7" fmla="*/ 417922 h 748478"/>
              <a:gd name="connsiteX8" fmla="*/ 675661 w 801284"/>
              <a:gd name="connsiteY8" fmla="*/ 0 h 748478"/>
              <a:gd name="connsiteX0" fmla="*/ 168145 w 806418"/>
              <a:gd name="connsiteY0" fmla="*/ 42571 h 748478"/>
              <a:gd name="connsiteX1" fmla="*/ 44360 w 806418"/>
              <a:gd name="connsiteY1" fmla="*/ 265693 h 748478"/>
              <a:gd name="connsiteX2" fmla="*/ 41693 w 806418"/>
              <a:gd name="connsiteY2" fmla="*/ 576684 h 748478"/>
              <a:gd name="connsiteX3" fmla="*/ 0 w 806418"/>
              <a:gd name="connsiteY3" fmla="*/ 677732 h 748478"/>
              <a:gd name="connsiteX4" fmla="*/ 75625 w 806418"/>
              <a:gd name="connsiteY4" fmla="*/ 683529 h 748478"/>
              <a:gd name="connsiteX5" fmla="*/ 372595 w 806418"/>
              <a:gd name="connsiteY5" fmla="*/ 747841 h 748478"/>
              <a:gd name="connsiteX6" fmla="*/ 671741 w 806418"/>
              <a:gd name="connsiteY6" fmla="*/ 636198 h 748478"/>
              <a:gd name="connsiteX7" fmla="*/ 801261 w 806418"/>
              <a:gd name="connsiteY7" fmla="*/ 417922 h 748478"/>
              <a:gd name="connsiteX8" fmla="*/ 675661 w 806418"/>
              <a:gd name="connsiteY8" fmla="*/ 0 h 74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18" h="748478">
                <a:moveTo>
                  <a:pt x="168145" y="42571"/>
                </a:moveTo>
                <a:cubicBezTo>
                  <a:pt x="81515" y="98145"/>
                  <a:pt x="65313" y="174942"/>
                  <a:pt x="44360" y="265693"/>
                </a:cubicBezTo>
                <a:cubicBezTo>
                  <a:pt x="28454" y="374659"/>
                  <a:pt x="41693" y="513343"/>
                  <a:pt x="41693" y="576684"/>
                </a:cubicBezTo>
                <a:cubicBezTo>
                  <a:pt x="42170" y="648407"/>
                  <a:pt x="0" y="677732"/>
                  <a:pt x="0" y="677732"/>
                </a:cubicBezTo>
                <a:cubicBezTo>
                  <a:pt x="11236" y="680033"/>
                  <a:pt x="13335" y="679205"/>
                  <a:pt x="75625" y="683529"/>
                </a:cubicBezTo>
                <a:cubicBezTo>
                  <a:pt x="137915" y="687853"/>
                  <a:pt x="273242" y="755729"/>
                  <a:pt x="372595" y="747841"/>
                </a:cubicBezTo>
                <a:cubicBezTo>
                  <a:pt x="471948" y="739953"/>
                  <a:pt x="601796" y="682276"/>
                  <a:pt x="671741" y="636198"/>
                </a:cubicBezTo>
                <a:cubicBezTo>
                  <a:pt x="741686" y="590120"/>
                  <a:pt x="800608" y="523955"/>
                  <a:pt x="801261" y="417922"/>
                </a:cubicBezTo>
                <a:cubicBezTo>
                  <a:pt x="801914" y="311889"/>
                  <a:pt x="844090" y="132293"/>
                  <a:pt x="675661" y="0"/>
                </a:cubicBezTo>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946927-DC3C-4E78-8AA4-342BDC571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039" y="3752870"/>
            <a:ext cx="5231976" cy="2798081"/>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916D30-5BDB-4977-95C5-FA744600B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057" y="3714378"/>
            <a:ext cx="5231976" cy="2798081"/>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6CE37265-BD38-53B8-BAEC-7D81EC543047}"/>
              </a:ext>
            </a:extLst>
          </p:cNvPr>
          <p:cNvSpPr>
            <a:spLocks noGrp="1"/>
          </p:cNvSpPr>
          <p:nvPr>
            <p:ph type="title"/>
          </p:nvPr>
        </p:nvSpPr>
        <p:spPr>
          <a:xfrm>
            <a:off x="1267656" y="4264743"/>
            <a:ext cx="4320791" cy="1688123"/>
          </a:xfrm>
        </p:spPr>
        <p:txBody>
          <a:bodyPr>
            <a:normAutofit/>
          </a:bodyPr>
          <a:lstStyle/>
          <a:p>
            <a:pPr algn="ctr"/>
            <a:r>
              <a:rPr lang="en-US" sz="5400" dirty="0"/>
              <a:t>Stakeholders</a:t>
            </a:r>
            <a:br>
              <a:rPr lang="en-US" dirty="0"/>
            </a:br>
            <a:r>
              <a:rPr lang="en-GB" sz="1600" b="0" dirty="0">
                <a:latin typeface="Calibri Light"/>
                <a:ea typeface="+mj-lt"/>
                <a:cs typeface="+mj-lt"/>
              </a:rPr>
              <a:t>Anyone who owns a pet</a:t>
            </a:r>
            <a:endParaRPr lang="en-US" sz="1600" b="0" dirty="0">
              <a:latin typeface="Calibri Light"/>
              <a:ea typeface="+mj-lt"/>
              <a:cs typeface="+mj-lt"/>
            </a:endParaRPr>
          </a:p>
        </p:txBody>
      </p:sp>
      <p:sp>
        <p:nvSpPr>
          <p:cNvPr id="3" name="Content Placeholder 2">
            <a:extLst>
              <a:ext uri="{FF2B5EF4-FFF2-40B4-BE49-F238E27FC236}">
                <a16:creationId xmlns:a16="http://schemas.microsoft.com/office/drawing/2014/main" id="{42F6BD6E-B96A-99D3-5259-EAC1D8D81A32}"/>
              </a:ext>
            </a:extLst>
          </p:cNvPr>
          <p:cNvSpPr>
            <a:spLocks noGrp="1"/>
          </p:cNvSpPr>
          <p:nvPr>
            <p:ph idx="1"/>
          </p:nvPr>
        </p:nvSpPr>
        <p:spPr>
          <a:xfrm>
            <a:off x="5430256" y="904055"/>
            <a:ext cx="5101645" cy="4949243"/>
          </a:xfrm>
        </p:spPr>
        <p:txBody>
          <a:bodyPr vert="horz" lIns="91440" tIns="45720" rIns="91440" bIns="45720" rtlCol="0" anchor="t">
            <a:normAutofit/>
          </a:bodyPr>
          <a:lstStyle/>
          <a:p>
            <a:pPr algn="ctr"/>
            <a:r>
              <a:rPr lang="en-US" sz="4000" dirty="0"/>
              <a:t>WHY DO THEY CARE?</a:t>
            </a:r>
          </a:p>
          <a:p>
            <a:pPr algn="ctr"/>
            <a:r>
              <a:rPr lang="en-GB" sz="2000" b="0" dirty="0">
                <a:latin typeface="Calibri"/>
                <a:ea typeface="+mn-lt"/>
                <a:cs typeface="+mn-lt"/>
              </a:rPr>
              <a:t>Digitalizing pet information can help users provide better care for their pets.</a:t>
            </a:r>
            <a:endParaRPr lang="en-GB" sz="2000" dirty="0">
              <a:latin typeface="Calibri"/>
            </a:endParaRPr>
          </a:p>
          <a:p>
            <a:pPr algn="ctr"/>
            <a:endParaRPr lang="en-GB" sz="1600" b="0">
              <a:latin typeface="Calibri"/>
            </a:endParaRPr>
          </a:p>
          <a:p>
            <a:pPr algn="ctr"/>
            <a:r>
              <a:rPr lang="en-US" sz="4000" dirty="0"/>
              <a:t>WHAT ARE THEIR EXPECTATIONS?</a:t>
            </a:r>
          </a:p>
          <a:p>
            <a:pPr algn="ctr"/>
            <a:r>
              <a:rPr lang="en-GB" sz="2000" b="0" dirty="0">
                <a:latin typeface="Calibri Light"/>
                <a:ea typeface="+mn-lt"/>
                <a:cs typeface="+mn-lt"/>
              </a:rPr>
              <a:t>They expect </a:t>
            </a:r>
            <a:r>
              <a:rPr lang="en-GB" sz="2000" b="0" dirty="0" err="1">
                <a:latin typeface="Calibri Light"/>
                <a:ea typeface="+mn-lt"/>
                <a:cs typeface="+mn-lt"/>
              </a:rPr>
              <a:t>PetBook</a:t>
            </a:r>
            <a:r>
              <a:rPr lang="en-GB" sz="2000" b="0" dirty="0">
                <a:latin typeface="Calibri Light"/>
                <a:ea typeface="+mn-lt"/>
                <a:cs typeface="+mn-lt"/>
              </a:rPr>
              <a:t> to be easy to use, useful and accessible.</a:t>
            </a:r>
            <a:endParaRPr lang="en-US" sz="2000" b="0" dirty="0">
              <a:latin typeface="Calibri Light"/>
              <a:ea typeface="+mn-lt"/>
              <a:cs typeface="+mn-lt"/>
            </a:endParaRPr>
          </a:p>
        </p:txBody>
      </p:sp>
    </p:spTree>
    <p:extLst>
      <p:ext uri="{BB962C8B-B14F-4D97-AF65-F5344CB8AC3E}">
        <p14:creationId xmlns:p14="http://schemas.microsoft.com/office/powerpoint/2010/main" val="3617064288"/>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10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ChitchatVTI</vt:lpstr>
      <vt:lpstr>PetBook</vt:lpstr>
      <vt:lpstr>PURPOSE  The booming digital age means more pet owners are using smart devices to stay more connected to their pets. This project looks at providing a solution to more traditional forms of data storage to help improve pet care, communication, efficiency, personalization, and convenience..   </vt:lpstr>
      <vt:lpstr>Current State of the digital Pet Service Industry </vt:lpstr>
      <vt:lpstr>Desired state for the industry</vt:lpstr>
      <vt:lpstr>Yes, the projects have  proved quite popular with users but are not well known especially in NZ </vt:lpstr>
      <vt:lpstr>INDUSTRY/DOMAIN Pet services industry</vt:lpstr>
      <vt:lpstr>PET SERVICE INDUSTRY VALUE-CHAIN  The pet service industry makes money in various ways from getting consumers to register for a pet service platform to ads on their apps or websites, to paid premium services and subscriptions. </vt:lpstr>
      <vt:lpstr>RELEVANCE IN OTHER INDUSTRIES....</vt:lpstr>
      <vt:lpstr>Stakeholders Anyone who owns a pet</vt:lpstr>
      <vt:lpstr>Architecture design</vt:lpstr>
      <vt:lpstr>USER STORIES</vt:lpstr>
      <vt:lpstr>User flow</vt:lpstr>
      <vt:lpstr>FIGMA DESIGNS</vt:lpstr>
      <vt:lpstr> In scope  Register new user Edit user details Retrieving all items Search by pet details/record details Register new pets Update existing pets Add pet health records Update pet records Delete records Private content Automatic database creation </vt:lpstr>
      <vt:lpstr>Non-functional Requirements</vt:lpstr>
      <vt:lpstr>Software Conformity to Technical standards?  The backend used the Model view Controller structure and front end has custom hooks that implement shared functionality between components.</vt:lpstr>
      <vt:lpstr>PROJECT PLANNIING</vt:lpstr>
      <vt:lpstr>Testing strategy</vt:lpstr>
      <vt:lpstr>PowerPoint Presentation</vt:lpstr>
      <vt:lpstr>End to end solution</vt:lpstr>
      <vt:lpstr>PETBOOK CODE</vt:lpstr>
      <vt:lpstr>References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707</cp:revision>
  <dcterms:created xsi:type="dcterms:W3CDTF">2023-03-28T07:12:56Z</dcterms:created>
  <dcterms:modified xsi:type="dcterms:W3CDTF">2023-03-31T11:30:24Z</dcterms:modified>
</cp:coreProperties>
</file>