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3" r:id="rId3"/>
    <p:sldId id="297" r:id="rId4"/>
    <p:sldId id="286" r:id="rId5"/>
    <p:sldId id="324" r:id="rId6"/>
    <p:sldId id="299" r:id="rId7"/>
    <p:sldId id="300" r:id="rId8"/>
    <p:sldId id="301" r:id="rId9"/>
    <p:sldId id="298" r:id="rId10"/>
    <p:sldId id="303" r:id="rId11"/>
    <p:sldId id="304" r:id="rId12"/>
    <p:sldId id="314" r:id="rId13"/>
    <p:sldId id="315" r:id="rId14"/>
    <p:sldId id="316" r:id="rId15"/>
    <p:sldId id="296" r:id="rId16"/>
    <p:sldId id="317" r:id="rId17"/>
    <p:sldId id="318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5/24/17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5/24/17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0800" y="2825485"/>
            <a:ext cx="9550400" cy="1207030"/>
          </a:xfrm>
        </p:spPr>
        <p:txBody>
          <a:bodyPr/>
          <a:lstStyle/>
          <a:p>
            <a:r>
              <a:rPr kumimoji="1" lang="en-US" altLang="ko-KR" dirty="0" smtClean="0"/>
              <a:t>Constrained </a:t>
            </a:r>
            <a:r>
              <a:rPr kumimoji="1" lang="en-US" altLang="ko-KR" smtClean="0"/>
              <a:t>Least Squares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895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75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781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99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9258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/>
              <a:t>Solving the constrained least squares problem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739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967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954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1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8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886691"/>
            <a:ext cx="10515600" cy="5126182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Index</a:t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1. </a:t>
            </a:r>
            <a:r>
              <a:rPr kumimoji="1" lang="en-US" altLang="ko-KR" sz="2000" dirty="0" smtClean="0"/>
              <a:t>Linearly constrained least squares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2. Least </a:t>
            </a:r>
            <a:r>
              <a:rPr kumimoji="1" lang="en-US" altLang="ko-KR" sz="2000" dirty="0" smtClean="0"/>
              <a:t>norm problem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3. </a:t>
            </a:r>
            <a:r>
              <a:rPr kumimoji="1" lang="en-US" altLang="ko-KR" sz="2000" dirty="0" smtClean="0"/>
              <a:t>Solving the constrained least squares problem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29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"/>
            <a:ext cx="12192000" cy="6840000"/>
          </a:xfrm>
        </p:spPr>
      </p:pic>
    </p:spTree>
    <p:extLst>
      <p:ext uri="{BB962C8B-B14F-4D97-AF65-F5344CB8AC3E}">
        <p14:creationId xmlns:p14="http://schemas.microsoft.com/office/powerpoint/2010/main" val="3001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en-US" altLang="ko-KR" dirty="0"/>
              <a:t>Linearly constrained least </a:t>
            </a:r>
            <a:r>
              <a:rPr kumimoji="1" lang="en-US" altLang="ko-KR" dirty="0" smtClean="0"/>
              <a:t>squares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7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52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538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1414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3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292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2. </a:t>
            </a:r>
            <a:r>
              <a:rPr kumimoji="1" lang="en-US" altLang="ko-KR" dirty="0"/>
              <a:t>Least norm problem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20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Macintosh PowerPoint</Application>
  <PresentationFormat>와이드스크린</PresentationFormat>
  <Paragraphs>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Constrained Least Squares</vt:lpstr>
      <vt:lpstr>Index    1. Linearly constrained least squares   2. Least norm problem   3. Solving the constrained least squares problem</vt:lpstr>
      <vt:lpstr>1. Linearly constrained least squares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Least norm problem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Solving the constrained least squares 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11</cp:revision>
  <dcterms:created xsi:type="dcterms:W3CDTF">2017-04-11T12:20:57Z</dcterms:created>
  <dcterms:modified xsi:type="dcterms:W3CDTF">2017-05-23T17:44:10Z</dcterms:modified>
</cp:coreProperties>
</file>