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4" r:id="rId3"/>
    <p:sldId id="265" r:id="rId4"/>
    <p:sldId id="266" r:id="rId5"/>
    <p:sldId id="286" r:id="rId6"/>
    <p:sldId id="283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3"/>
    <p:restoredTop sz="94623"/>
  </p:normalViewPr>
  <p:slideViewPr>
    <p:cSldViewPr snapToGrid="0" snapToObjects="1">
      <p:cViewPr varScale="1">
        <p:scale>
          <a:sx n="101" d="100"/>
          <a:sy n="10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61340-80E9-2A4F-AEC2-C935027BDC14}" type="datetimeFigureOut">
              <a:rPr lang="en-US" altLang="ko-KR" smtClean="0"/>
              <a:t>5/1/17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87677-C80D-AE4A-82DE-94A92D0015B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50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12:27:12.611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29021 463 8354,'8'-9'0,"3"1"0,4 3 0,1-1 0,1 3 215,-1 1 1,1-4-72,-1 1 1,-5-1 0,0 6 0,2 0-214,2 0 0,-4 0 0,0 0-261,2 0 1,1-5 152,3-1 1,0 1 0,-3 3-1,-1-2 5,-2-1-300,0-1 1,-2-1-1,-1-2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6A860-FF36-AB49-9E01-20A721BA20A5}" type="datetimeFigureOut">
              <a:rPr lang="en-US" altLang="ko-KR" smtClean="0"/>
              <a:t>5/1/17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D6E-56E9-AB4F-A1CA-F08ABBB9257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0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490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8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98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286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4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33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73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57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217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539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367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C7F9-6F14-E344-B901-11B48BE1754A}" type="datetimeFigureOut">
              <a:rPr kumimoji="1" lang="ko-KR" altLang="en-US" smtClean="0"/>
              <a:t>2017. 5. 1.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23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38300" y="1892830"/>
            <a:ext cx="9144000" cy="2387600"/>
          </a:xfrm>
        </p:spPr>
        <p:txBody>
          <a:bodyPr/>
          <a:lstStyle/>
          <a:p>
            <a:r>
              <a:rPr kumimoji="1" lang="en-US" altLang="ko-KR" dirty="0" smtClean="0"/>
              <a:t>convolution</a:t>
            </a:r>
            <a:endParaRPr kumimoji="1"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10447560" y="130680"/>
              <a:ext cx="113400" cy="3600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6760" y="120240"/>
                <a:ext cx="135000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6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6749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8123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8822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5479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4812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2183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8692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3557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7804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3399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80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2246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20260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7034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80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6389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33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0479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0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9552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363" y="2803525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Matrix </a:t>
            </a:r>
            <a:r>
              <a:rPr kumimoji="1" lang="en-US" altLang="ko-KR" dirty="0" err="1" smtClean="0"/>
              <a:t>Multiplation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00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356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3694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3682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Macintosh PowerPoint</Application>
  <PresentationFormat>와이드스크린</PresentationFormat>
  <Paragraphs>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convolution</vt:lpstr>
      <vt:lpstr>PowerPoint 프레젠테이션</vt:lpstr>
      <vt:lpstr>PowerPoint 프레젠테이션</vt:lpstr>
      <vt:lpstr>PowerPoint 프레젠테이션</vt:lpstr>
      <vt:lpstr>PowerPoint 프레젠테이션</vt:lpstr>
      <vt:lpstr>Matrix Multiplation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Examples</dc:title>
  <dc:creator>조호진 (경영공학부)</dc:creator>
  <cp:lastModifiedBy>조호진 (경영공학부)</cp:lastModifiedBy>
  <cp:revision>7</cp:revision>
  <dcterms:created xsi:type="dcterms:W3CDTF">2017-04-11T12:20:57Z</dcterms:created>
  <dcterms:modified xsi:type="dcterms:W3CDTF">2017-05-01T13:18:53Z</dcterms:modified>
</cp:coreProperties>
</file>