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5" r:id="rId4"/>
    <p:sldId id="266" r:id="rId5"/>
    <p:sldId id="286" r:id="rId6"/>
    <p:sldId id="28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4/19/17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4/19/17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0" y="1892830"/>
            <a:ext cx="9144000" cy="2387600"/>
          </a:xfrm>
        </p:spPr>
        <p:txBody>
          <a:bodyPr/>
          <a:lstStyle/>
          <a:p>
            <a:r>
              <a:rPr kumimoji="1" lang="en-US" altLang="ko-KR" dirty="0" smtClean="0"/>
              <a:t>Linear dynamic system</a:t>
            </a:r>
            <a:br>
              <a:rPr kumimoji="1" lang="en-US" altLang="ko-KR" dirty="0" smtClean="0"/>
            </a:br>
            <a:r>
              <a:rPr kumimoji="1" lang="en-US" altLang="ko-KR" dirty="0" smtClean="0"/>
              <a:t>+ convolution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852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4509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18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656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8143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498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36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98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319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3032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24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58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97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701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4209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256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38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47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52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Linear dynamic system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0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0" y="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897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85" y="9000"/>
            <a:ext cx="9717631" cy="6840000"/>
          </a:xfrm>
        </p:spPr>
      </p:pic>
    </p:spTree>
    <p:extLst>
      <p:ext uri="{BB962C8B-B14F-4D97-AF65-F5344CB8AC3E}">
        <p14:creationId xmlns:p14="http://schemas.microsoft.com/office/powerpoint/2010/main" val="2108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4384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와이드스크린</PresentationFormat>
  <Paragraphs>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Linear dynamic system + convolution</vt:lpstr>
      <vt:lpstr>PowerPoint 프레젠테이션</vt:lpstr>
      <vt:lpstr>PowerPoint 프레젠테이션</vt:lpstr>
      <vt:lpstr>PowerPoint 프레젠테이션</vt:lpstr>
      <vt:lpstr>PowerPoint 프레젠테이션</vt:lpstr>
      <vt:lpstr>Linear dynamic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6</cp:revision>
  <dcterms:created xsi:type="dcterms:W3CDTF">2017-04-11T12:20:57Z</dcterms:created>
  <dcterms:modified xsi:type="dcterms:W3CDTF">2017-04-18T16:13:53Z</dcterms:modified>
</cp:coreProperties>
</file>