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3" r:id="rId9"/>
    <p:sldId id="274" r:id="rId10"/>
    <p:sldId id="264" r:id="rId11"/>
    <p:sldId id="265" r:id="rId12"/>
    <p:sldId id="266" r:id="rId13"/>
    <p:sldId id="276" r:id="rId14"/>
    <p:sldId id="267" r:id="rId15"/>
    <p:sldId id="277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/>
    <p:restoredTop sz="94592"/>
  </p:normalViewPr>
  <p:slideViewPr>
    <p:cSldViewPr snapToGrid="0" snapToObjects="1">
      <p:cViewPr>
        <p:scale>
          <a:sx n="82" d="100"/>
          <a:sy n="82" d="100"/>
        </p:scale>
        <p:origin x="4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FCB95-0FCA-184B-AA95-F01625BAC106}" type="datetimeFigureOut">
              <a:rPr kumimoji="1" lang="ko-KR" altLang="en-US" smtClean="0"/>
              <a:t>2017. 4. 5.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0F2A6-D872-9849-84C8-AD04F5B258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134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Coefficient = </a:t>
            </a:r>
            <a:r>
              <a:rPr kumimoji="1" lang="ko-KR" altLang="en-US" dirty="0" smtClean="0"/>
              <a:t>계수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0F2A6-D872-9849-84C8-AD04F5B258C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24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Orthonormal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정규화된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직교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모든 벡터 크기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정규 직교 벡터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0F2A6-D872-9849-84C8-AD04F5B258C5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421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F75-D678-6E48-807F-09D6213468E0}" type="datetimeFigureOut">
              <a:rPr kumimoji="1" lang="ko-KR" altLang="en-US" smtClean="0"/>
              <a:t>2017. 4. 4.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7A94-E334-9349-A16E-0973F5389B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747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F75-D678-6E48-807F-09D6213468E0}" type="datetimeFigureOut">
              <a:rPr kumimoji="1" lang="ko-KR" altLang="en-US" smtClean="0"/>
              <a:t>2017. 4. 4.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7A94-E334-9349-A16E-0973F5389B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907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F75-D678-6E48-807F-09D6213468E0}" type="datetimeFigureOut">
              <a:rPr kumimoji="1" lang="ko-KR" altLang="en-US" smtClean="0"/>
              <a:t>2017. 4. 4.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7A94-E334-9349-A16E-0973F5389B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46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F75-D678-6E48-807F-09D6213468E0}" type="datetimeFigureOut">
              <a:rPr kumimoji="1" lang="ko-KR" altLang="en-US" smtClean="0"/>
              <a:t>2017. 4. 4.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7A94-E334-9349-A16E-0973F5389B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666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F75-D678-6E48-807F-09D6213468E0}" type="datetimeFigureOut">
              <a:rPr kumimoji="1" lang="ko-KR" altLang="en-US" smtClean="0"/>
              <a:t>2017. 4. 4.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7A94-E334-9349-A16E-0973F5389B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56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F75-D678-6E48-807F-09D6213468E0}" type="datetimeFigureOut">
              <a:rPr kumimoji="1" lang="ko-KR" altLang="en-US" smtClean="0"/>
              <a:t>2017. 4. 4.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7A94-E334-9349-A16E-0973F5389B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700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F75-D678-6E48-807F-09D6213468E0}" type="datetimeFigureOut">
              <a:rPr kumimoji="1" lang="ko-KR" altLang="en-US" smtClean="0"/>
              <a:t>2017. 4. 4.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7A94-E334-9349-A16E-0973F5389B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778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F75-D678-6E48-807F-09D6213468E0}" type="datetimeFigureOut">
              <a:rPr kumimoji="1" lang="ko-KR" altLang="en-US" smtClean="0"/>
              <a:t>2017. 4. 4.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7A94-E334-9349-A16E-0973F5389B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57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F75-D678-6E48-807F-09D6213468E0}" type="datetimeFigureOut">
              <a:rPr kumimoji="1" lang="ko-KR" altLang="en-US" smtClean="0"/>
              <a:t>2017. 4. 4.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7A94-E334-9349-A16E-0973F5389B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507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F75-D678-6E48-807F-09D6213468E0}" type="datetimeFigureOut">
              <a:rPr kumimoji="1" lang="ko-KR" altLang="en-US" smtClean="0"/>
              <a:t>2017. 4. 4.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7A94-E334-9349-A16E-0973F5389B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47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F75-D678-6E48-807F-09D6213468E0}" type="datetimeFigureOut">
              <a:rPr kumimoji="1" lang="ko-KR" altLang="en-US" smtClean="0"/>
              <a:t>2017. 4. 4.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7A94-E334-9349-A16E-0973F5389B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233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94F75-D678-6E48-807F-09D6213468E0}" type="datetimeFigureOut">
              <a:rPr kumimoji="1" lang="ko-KR" altLang="en-US" smtClean="0"/>
              <a:t>2017. 4. 4.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57A94-E334-9349-A16E-0973F5389B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24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rms.naver.com/entry.nhn?docId=3405274&amp;ref=y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Linear Independence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76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7" y="21572"/>
            <a:ext cx="10246405" cy="6836428"/>
          </a:xfrm>
        </p:spPr>
      </p:pic>
    </p:spTree>
    <p:extLst>
      <p:ext uri="{BB962C8B-B14F-4D97-AF65-F5344CB8AC3E}">
        <p14:creationId xmlns:p14="http://schemas.microsoft.com/office/powerpoint/2010/main" val="6855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60" y="0"/>
            <a:ext cx="10011905" cy="6911444"/>
          </a:xfrm>
        </p:spPr>
      </p:pic>
    </p:spTree>
    <p:extLst>
      <p:ext uri="{BB962C8B-B14F-4D97-AF65-F5344CB8AC3E}">
        <p14:creationId xmlns:p14="http://schemas.microsoft.com/office/powerpoint/2010/main" val="13222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14" y="224748"/>
            <a:ext cx="9854663" cy="6633252"/>
          </a:xfrm>
        </p:spPr>
      </p:pic>
    </p:spTree>
    <p:extLst>
      <p:ext uri="{BB962C8B-B14F-4D97-AF65-F5344CB8AC3E}">
        <p14:creationId xmlns:p14="http://schemas.microsoft.com/office/powerpoint/2010/main" val="6528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77" y="1751308"/>
            <a:ext cx="9598594" cy="3906582"/>
          </a:xfrm>
        </p:spPr>
      </p:pic>
    </p:spTree>
    <p:extLst>
      <p:ext uri="{BB962C8B-B14F-4D97-AF65-F5344CB8AC3E}">
        <p14:creationId xmlns:p14="http://schemas.microsoft.com/office/powerpoint/2010/main" val="10933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76" y="259915"/>
            <a:ext cx="9825926" cy="6598085"/>
          </a:xfrm>
        </p:spPr>
      </p:pic>
    </p:spTree>
    <p:extLst>
      <p:ext uri="{BB962C8B-B14F-4D97-AF65-F5344CB8AC3E}">
        <p14:creationId xmlns:p14="http://schemas.microsoft.com/office/powerpoint/2010/main" val="5858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472"/>
            <a:ext cx="5588000" cy="41910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52" y="28381"/>
            <a:ext cx="6977848" cy="38345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52" y="5803900"/>
            <a:ext cx="5016500" cy="1054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52" y="4003083"/>
            <a:ext cx="3898900" cy="1752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52" y="4022133"/>
            <a:ext cx="23368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24" y="185889"/>
            <a:ext cx="9763678" cy="6672111"/>
          </a:xfrm>
        </p:spPr>
      </p:pic>
    </p:spTree>
    <p:extLst>
      <p:ext uri="{BB962C8B-B14F-4D97-AF65-F5344CB8AC3E}">
        <p14:creationId xmlns:p14="http://schemas.microsoft.com/office/powerpoint/2010/main" val="14727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06" y="139485"/>
            <a:ext cx="9553582" cy="6573848"/>
          </a:xfrm>
        </p:spPr>
      </p:pic>
    </p:spTree>
    <p:extLst>
      <p:ext uri="{BB962C8B-B14F-4D97-AF65-F5344CB8AC3E}">
        <p14:creationId xmlns:p14="http://schemas.microsoft.com/office/powerpoint/2010/main" val="20076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43" y="210009"/>
            <a:ext cx="9776457" cy="6647991"/>
          </a:xfrm>
        </p:spPr>
      </p:pic>
    </p:spTree>
    <p:extLst>
      <p:ext uri="{BB962C8B-B14F-4D97-AF65-F5344CB8AC3E}">
        <p14:creationId xmlns:p14="http://schemas.microsoft.com/office/powerpoint/2010/main" val="16145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28" y="291515"/>
            <a:ext cx="9809979" cy="6566485"/>
          </a:xfrm>
        </p:spPr>
      </p:pic>
    </p:spTree>
    <p:extLst>
      <p:ext uri="{BB962C8B-B14F-4D97-AF65-F5344CB8AC3E}">
        <p14:creationId xmlns:p14="http://schemas.microsoft.com/office/powerpoint/2010/main" val="5987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Linear </a:t>
            </a:r>
            <a:r>
              <a:rPr kumimoji="1" lang="en-US" altLang="ko-KR" dirty="0"/>
              <a:t>I</a:t>
            </a:r>
            <a:r>
              <a:rPr kumimoji="1" lang="en-US" altLang="ko-KR" dirty="0" smtClean="0"/>
              <a:t>n</a:t>
            </a:r>
            <a:r>
              <a:rPr kumimoji="1" lang="en-US" altLang="ko-KR" dirty="0" smtClean="0"/>
              <a:t>dependence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027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232323"/>
                </a:solidFill>
                <a:latin typeface="NanumGothic" charset="-127"/>
                <a:ea typeface="NanumGothic" charset="-127"/>
              </a:rPr>
              <a:t>벡터들의 모임에서 그 속에 있는 어떤 벡터든 나머지 벡터 중 유한개 벡터들의 </a:t>
            </a:r>
            <a:r>
              <a:rPr lang="ko-KR" altLang="en-US" sz="3200" dirty="0">
                <a:solidFill>
                  <a:srgbClr val="135DA7"/>
                </a:solidFill>
                <a:latin typeface="NanumGothic" charset="-127"/>
                <a:ea typeface="NanumGothic" charset="-127"/>
                <a:hlinkClick r:id="rId2"/>
              </a:rPr>
              <a:t>일차결합</a:t>
            </a:r>
            <a:r>
              <a:rPr lang="ko-KR" altLang="en-US" sz="3200" dirty="0">
                <a:solidFill>
                  <a:srgbClr val="232323"/>
                </a:solidFill>
                <a:latin typeface="NanumGothic" charset="-127"/>
                <a:ea typeface="NanumGothic" charset="-127"/>
                <a:hlinkClick r:id="rId2"/>
              </a:rPr>
              <a:t>으로는 만들어질 수 없을 때</a:t>
            </a:r>
            <a:r>
              <a:rPr lang="en-US" altLang="ko-KR" sz="3200" dirty="0">
                <a:solidFill>
                  <a:srgbClr val="232323"/>
                </a:solidFill>
                <a:latin typeface="NanumGothic" charset="-127"/>
                <a:ea typeface="NanumGothic" charset="-127"/>
                <a:hlinkClick r:id="rId2"/>
              </a:rPr>
              <a:t>, </a:t>
            </a:r>
            <a:r>
              <a:rPr lang="ko-KR" altLang="en-US" sz="3200" dirty="0">
                <a:solidFill>
                  <a:srgbClr val="232323"/>
                </a:solidFill>
                <a:latin typeface="NanumGothic" charset="-127"/>
                <a:ea typeface="NanumGothic" charset="-127"/>
                <a:hlinkClick r:id="rId2"/>
              </a:rPr>
              <a:t>그 모임이 </a:t>
            </a:r>
            <a:r>
              <a:rPr lang="ko-KR" altLang="en-US" sz="3200" dirty="0" smtClean="0">
                <a:solidFill>
                  <a:srgbClr val="232323"/>
                </a:solidFill>
                <a:latin typeface="NanumGothic" charset="-127"/>
                <a:ea typeface="NanumGothic" charset="-127"/>
                <a:hlinkClick r:id="rId2"/>
              </a:rPr>
              <a:t>일차독립이</a:t>
            </a:r>
            <a:r>
              <a:rPr lang="ko-KR" altLang="en-US" sz="3200" dirty="0" smtClean="0">
                <a:solidFill>
                  <a:srgbClr val="232323"/>
                </a:solidFill>
                <a:latin typeface="NanumGothic" charset="-127"/>
                <a:ea typeface="NanumGothic" charset="-127"/>
              </a:rPr>
              <a:t>라고 한다</a:t>
            </a:r>
            <a:r>
              <a:rPr lang="en-US" altLang="ko-KR" sz="3200" dirty="0" smtClean="0">
                <a:solidFill>
                  <a:srgbClr val="232323"/>
                </a:solidFill>
                <a:latin typeface="NanumGothic" charset="-127"/>
                <a:ea typeface="NanumGothic" charset="-127"/>
              </a:rPr>
              <a:t>.</a:t>
            </a:r>
          </a:p>
          <a:p>
            <a:endParaRPr kumimoji="1" lang="en-US" altLang="ko-KR" dirty="0" smtClean="0"/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 smtClean="0"/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 smtClean="0"/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79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47" y="185980"/>
            <a:ext cx="9510368" cy="6487105"/>
          </a:xfrm>
        </p:spPr>
      </p:pic>
    </p:spTree>
    <p:extLst>
      <p:ext uri="{BB962C8B-B14F-4D97-AF65-F5344CB8AC3E}">
        <p14:creationId xmlns:p14="http://schemas.microsoft.com/office/powerpoint/2010/main" val="58401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Linear Independence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88" y="1999282"/>
            <a:ext cx="9215024" cy="2797915"/>
          </a:xfrm>
        </p:spPr>
      </p:pic>
    </p:spTree>
    <p:extLst>
      <p:ext uri="{BB962C8B-B14F-4D97-AF65-F5344CB8AC3E}">
        <p14:creationId xmlns:p14="http://schemas.microsoft.com/office/powerpoint/2010/main" val="379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Linear D</a:t>
            </a:r>
            <a:r>
              <a:rPr kumimoji="1" lang="en-US" altLang="ko-KR" dirty="0" smtClean="0"/>
              <a:t>ependence Example</a:t>
            </a:r>
            <a:endParaRPr kumimoji="1"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267" y="2137054"/>
            <a:ext cx="6718300" cy="1864240"/>
          </a:xfrm>
        </p:spPr>
      </p:pic>
    </p:spTree>
    <p:extLst>
      <p:ext uri="{BB962C8B-B14F-4D97-AF65-F5344CB8AC3E}">
        <p14:creationId xmlns:p14="http://schemas.microsoft.com/office/powerpoint/2010/main" val="200013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Linear </a:t>
            </a:r>
            <a:r>
              <a:rPr kumimoji="1" lang="en-US" altLang="ko-KR" dirty="0" smtClean="0"/>
              <a:t>Independence </a:t>
            </a:r>
            <a:r>
              <a:rPr kumimoji="1" lang="en-US" altLang="ko-KR" dirty="0"/>
              <a:t>Example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99" y="2234488"/>
            <a:ext cx="72771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715" y="0"/>
            <a:ext cx="9781073" cy="6685797"/>
          </a:xfrm>
        </p:spPr>
      </p:pic>
    </p:spTree>
    <p:extLst>
      <p:ext uri="{BB962C8B-B14F-4D97-AF65-F5344CB8AC3E}">
        <p14:creationId xmlns:p14="http://schemas.microsoft.com/office/powerpoint/2010/main" val="14140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63" y="186091"/>
            <a:ext cx="9794929" cy="6671909"/>
          </a:xfrm>
        </p:spPr>
      </p:pic>
    </p:spTree>
    <p:extLst>
      <p:ext uri="{BB962C8B-B14F-4D97-AF65-F5344CB8AC3E}">
        <p14:creationId xmlns:p14="http://schemas.microsoft.com/office/powerpoint/2010/main" val="19201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63" y="255126"/>
            <a:ext cx="9856922" cy="6602874"/>
          </a:xfrm>
        </p:spPr>
      </p:pic>
    </p:spTree>
    <p:extLst>
      <p:ext uri="{BB962C8B-B14F-4D97-AF65-F5344CB8AC3E}">
        <p14:creationId xmlns:p14="http://schemas.microsoft.com/office/powerpoint/2010/main" val="3889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36" y="1906292"/>
            <a:ext cx="10147728" cy="3230360"/>
          </a:xfrm>
        </p:spPr>
      </p:pic>
    </p:spTree>
    <p:extLst>
      <p:ext uri="{BB962C8B-B14F-4D97-AF65-F5344CB8AC3E}">
        <p14:creationId xmlns:p14="http://schemas.microsoft.com/office/powerpoint/2010/main" val="8041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52</Words>
  <Application>Microsoft Macintosh PowerPoint</Application>
  <PresentationFormat>와이드스크린</PresentationFormat>
  <Paragraphs>16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NanumGothic</vt:lpstr>
      <vt:lpstr>Arial</vt:lpstr>
      <vt:lpstr>Office 테마</vt:lpstr>
      <vt:lpstr>Linear Independence</vt:lpstr>
      <vt:lpstr>Linear Independence</vt:lpstr>
      <vt:lpstr>Linear Independence</vt:lpstr>
      <vt:lpstr>Linear Dependence Example</vt:lpstr>
      <vt:lpstr>Linear Independence Example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Expected Improvememt</dc:title>
  <dc:creator>조호진 (경영공학부)</dc:creator>
  <cp:lastModifiedBy>조호진 (경영공학부)</cp:lastModifiedBy>
  <cp:revision>23</cp:revision>
  <dcterms:created xsi:type="dcterms:W3CDTF">2017-03-28T12:06:53Z</dcterms:created>
  <dcterms:modified xsi:type="dcterms:W3CDTF">2017-04-04T16:39:43Z</dcterms:modified>
</cp:coreProperties>
</file>