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3" r:id="rId3"/>
    <p:sldId id="297" r:id="rId4"/>
    <p:sldId id="286" r:id="rId5"/>
    <p:sldId id="299" r:id="rId6"/>
    <p:sldId id="300" r:id="rId7"/>
    <p:sldId id="301" r:id="rId8"/>
    <p:sldId id="302" r:id="rId9"/>
    <p:sldId id="298" r:id="rId10"/>
    <p:sldId id="303" r:id="rId11"/>
    <p:sldId id="304" r:id="rId12"/>
    <p:sldId id="305" r:id="rId13"/>
    <p:sldId id="306" r:id="rId14"/>
    <p:sldId id="307" r:id="rId15"/>
    <p:sldId id="308" r:id="rId16"/>
    <p:sldId id="296" r:id="rId17"/>
    <p:sldId id="309" r:id="rId18"/>
    <p:sldId id="310" r:id="rId19"/>
    <p:sldId id="311" r:id="rId20"/>
    <p:sldId id="31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3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61340-80E9-2A4F-AEC2-C935027BDC14}" type="datetimeFigureOut">
              <a:rPr lang="en-US" altLang="ko-KR" smtClean="0"/>
              <a:t>5/17/17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87677-C80D-AE4A-82DE-94A92D0015B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50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2:27:12.611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29021 463 8354,'8'-9'0,"3"1"0,4 3 0,1-1 0,1 3 215,-1 1 1,1-4-72,-1 1 1,-5-1 0,0 6 0,2 0-214,2 0 0,-4 0 0,0 0-261,2 0 1,1-5 152,3-1 1,0 1 0,-3 3-1,-1-2 5,-2-1-300,0-1 1,-2-1-1,-1-2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A860-FF36-AB49-9E01-20A721BA20A5}" type="datetimeFigureOut">
              <a:rPr lang="en-US" altLang="ko-KR" smtClean="0"/>
              <a:t>5/17/17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D6E-56E9-AB4F-A1CA-F08ABBB9257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0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490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98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86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4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33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73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5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217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39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67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C7F9-6F14-E344-B901-11B48BE1754A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2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0200" y="1537230"/>
            <a:ext cx="9144000" cy="2387600"/>
          </a:xfrm>
        </p:spPr>
        <p:txBody>
          <a:bodyPr/>
          <a:lstStyle/>
          <a:p>
            <a:r>
              <a:rPr kumimoji="1" lang="en-US" altLang="ko-KR" dirty="0" smtClean="0"/>
              <a:t>Least </a:t>
            </a:r>
            <a:r>
              <a:rPr kumimoji="1" lang="en-US" altLang="ko-KR" dirty="0" smtClean="0"/>
              <a:t>Squares Classification</a:t>
            </a:r>
            <a:endParaRPr kumimoji="1"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10447560" y="130680"/>
              <a:ext cx="113400" cy="360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760" y="120240"/>
                <a:ext cx="13500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6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895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3751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2814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3556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7250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5518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363" y="28035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3. Multi-class classifiers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39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9572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5845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6668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363" y="886691"/>
            <a:ext cx="10515600" cy="5126182"/>
          </a:xfrm>
        </p:spPr>
        <p:txBody>
          <a:bodyPr>
            <a:normAutofit/>
          </a:bodyPr>
          <a:lstStyle/>
          <a:p>
            <a:r>
              <a:rPr kumimoji="1" lang="en-US" altLang="ko-KR" dirty="0" smtClean="0"/>
              <a:t>Index</a:t>
            </a:r>
            <a:br>
              <a:rPr kumimoji="1" lang="en-US" altLang="ko-KR" dirty="0" smtClean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sz="2000" dirty="0"/>
              <a:t/>
            </a:r>
            <a:br>
              <a:rPr kumimoji="1" lang="en-US" altLang="ko-KR" sz="2000" dirty="0"/>
            </a:br>
            <a:r>
              <a:rPr kumimoji="1" lang="en-US" altLang="ko-KR" sz="2000" dirty="0" smtClean="0"/>
              <a:t>	1. Classification</a:t>
            </a:r>
            <a:br>
              <a:rPr kumimoji="1" lang="en-US" altLang="ko-KR" sz="2000" dirty="0" smtClean="0"/>
            </a:br>
            <a:r>
              <a:rPr kumimoji="1" lang="en-US" altLang="ko-KR" sz="2000" dirty="0"/>
              <a:t/>
            </a:r>
            <a:br>
              <a:rPr kumimoji="1" lang="en-US" altLang="ko-KR" sz="2000" dirty="0"/>
            </a:br>
            <a:r>
              <a:rPr kumimoji="1" lang="en-US" altLang="ko-KR" sz="2000" dirty="0" smtClean="0"/>
              <a:t>	2. Least squares classification</a:t>
            </a:r>
            <a:br>
              <a:rPr kumimoji="1" lang="en-US" altLang="ko-KR" sz="2000" dirty="0" smtClean="0"/>
            </a:br>
            <a:r>
              <a:rPr kumimoji="1" lang="en-US" altLang="ko-KR" sz="2000" dirty="0"/>
              <a:t>	 </a:t>
            </a:r>
            <a:r>
              <a:rPr kumimoji="1" lang="en-US" altLang="ko-KR" sz="2000" dirty="0" smtClean="0"/>
              <a:t>  (</a:t>
            </a:r>
            <a:r>
              <a:rPr kumimoji="1" lang="en-US" altLang="ko-KR" sz="2000" dirty="0"/>
              <a:t>B</a:t>
            </a:r>
            <a:r>
              <a:rPr kumimoji="1" lang="en-US" altLang="ko-KR" sz="2000" dirty="0" smtClean="0"/>
              <a:t>oolean least squares classification)</a:t>
            </a:r>
            <a:br>
              <a:rPr kumimoji="1" lang="en-US" altLang="ko-KR" sz="2000" dirty="0" smtClean="0"/>
            </a:br>
            <a:r>
              <a:rPr kumimoji="1" lang="en-US" altLang="ko-KR" sz="2000" dirty="0"/>
              <a:t/>
            </a:r>
            <a:br>
              <a:rPr kumimoji="1" lang="en-US" altLang="ko-KR" sz="2000" dirty="0"/>
            </a:br>
            <a:r>
              <a:rPr kumimoji="1" lang="en-US" altLang="ko-KR" sz="2000" dirty="0" smtClean="0"/>
              <a:t>	3. Multi-class classifiers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294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8147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363" y="2803525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1. Classification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79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9552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1414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6364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2292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3862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363" y="2803525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2. Least </a:t>
            </a:r>
            <a:r>
              <a:rPr kumimoji="1" lang="en-US" altLang="ko-KR" dirty="0"/>
              <a:t>squares </a:t>
            </a:r>
            <a:r>
              <a:rPr kumimoji="1" lang="en-US" altLang="ko-KR" dirty="0" smtClean="0"/>
              <a:t>classification</a:t>
            </a:r>
            <a:br>
              <a:rPr kumimoji="1" lang="en-US" altLang="ko-KR" dirty="0" smtClean="0"/>
            </a:br>
            <a:r>
              <a:rPr kumimoji="1" lang="en-US" altLang="ko-KR" dirty="0" smtClean="0"/>
              <a:t>   </a:t>
            </a:r>
            <a:r>
              <a:rPr kumimoji="1" lang="en-US" altLang="ko-KR" sz="3200" dirty="0" smtClean="0"/>
              <a:t>(Boolean least squares </a:t>
            </a:r>
            <a:r>
              <a:rPr kumimoji="1" lang="en-US" altLang="ko-KR" sz="3200" dirty="0"/>
              <a:t>classification)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20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Macintosh PowerPoint</Application>
  <PresentationFormat>와이드스크린</PresentationFormat>
  <Paragraphs>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Least Squares Classification</vt:lpstr>
      <vt:lpstr>Index    1. Classification   2. Least squares classification     (Boolean least squares classification)   3. Multi-class classifiers</vt:lpstr>
      <vt:lpstr>1. Classification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Least squares classification    (Boolean least squares classification)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Multi-class classifiers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Examples</dc:title>
  <dc:creator>조호진 (경영공학부)</dc:creator>
  <cp:lastModifiedBy>조호진 (경영공학부)</cp:lastModifiedBy>
  <cp:revision>9</cp:revision>
  <dcterms:created xsi:type="dcterms:W3CDTF">2017-04-11T12:20:57Z</dcterms:created>
  <dcterms:modified xsi:type="dcterms:W3CDTF">2017-05-16T16:21:04Z</dcterms:modified>
</cp:coreProperties>
</file>