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6" r:id="rId3"/>
    <p:sldId id="287" r:id="rId4"/>
    <p:sldId id="288" r:id="rId5"/>
    <p:sldId id="295" r:id="rId6"/>
    <p:sldId id="283" r:id="rId7"/>
    <p:sldId id="267" r:id="rId8"/>
    <p:sldId id="289" r:id="rId9"/>
    <p:sldId id="290" r:id="rId10"/>
    <p:sldId id="291" r:id="rId11"/>
    <p:sldId id="296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1340-80E9-2A4F-AEC2-C935027BDC14}" type="datetimeFigureOut">
              <a:rPr lang="en-US" altLang="ko-KR" smtClean="0"/>
              <a:t>5/10/17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7677-C80D-AE4A-82DE-94A92D0015B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0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2:27:12.611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29021 463 8354,'8'-9'0,"3"1"0,4 3 0,1-1 0,1 3 215,-1 1 1,1-4-72,-1 1 1,-5-1 0,0 6 0,2 0-214,2 0 0,-4 0 0,0 0-261,2 0 1,1-5 152,3-1 1,0 1 0,-3 3-1,-1-2 5,-2-1-300,0-1 1,-2-1-1,-1-2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A860-FF36-AB49-9E01-20A721BA20A5}" type="datetimeFigureOut">
              <a:rPr lang="en-US" altLang="ko-KR" smtClean="0"/>
              <a:t>5/10/17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D6E-56E9-AB4F-A1CA-F08ABBB9257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490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9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6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4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33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5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17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39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67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C7F9-6F14-E344-B901-11B48BE1754A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2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0200" y="1537230"/>
            <a:ext cx="9144000" cy="2387600"/>
          </a:xfrm>
        </p:spPr>
        <p:txBody>
          <a:bodyPr/>
          <a:lstStyle/>
          <a:p>
            <a:r>
              <a:rPr kumimoji="1" lang="en-US" altLang="ko-KR" dirty="0" smtClean="0"/>
              <a:t>Least Square</a:t>
            </a:r>
            <a:endParaRPr kumimoji="1"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0447560" y="130680"/>
              <a:ext cx="113400" cy="360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760" y="120240"/>
                <a:ext cx="13500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6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7471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2803525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Example - Advertising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39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0856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7305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152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9552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57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603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2907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2877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3" y="2803525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Solution of Least Square Problem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00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897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20732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0479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Macintosh PowerPoint</Application>
  <PresentationFormat>와이드스크린</PresentationFormat>
  <Paragraphs>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Least Square</vt:lpstr>
      <vt:lpstr>PowerPoint 프레젠테이션</vt:lpstr>
      <vt:lpstr>PowerPoint 프레젠테이션</vt:lpstr>
      <vt:lpstr>PowerPoint 프레젠테이션</vt:lpstr>
      <vt:lpstr>PowerPoint 프레젠테이션</vt:lpstr>
      <vt:lpstr>Solution of Least Square Problem</vt:lpstr>
      <vt:lpstr>PowerPoint 프레젠테이션</vt:lpstr>
      <vt:lpstr>PowerPoint 프레젠테이션</vt:lpstr>
      <vt:lpstr>PowerPoint 프레젠테이션</vt:lpstr>
      <vt:lpstr>PowerPoint 프레젠테이션</vt:lpstr>
      <vt:lpstr>Example - Advertising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Examples</dc:title>
  <dc:creator>조호진 (경영공학부)</dc:creator>
  <cp:lastModifiedBy>조호진 (경영공학부)</cp:lastModifiedBy>
  <cp:revision>8</cp:revision>
  <dcterms:created xsi:type="dcterms:W3CDTF">2017-04-11T12:20:57Z</dcterms:created>
  <dcterms:modified xsi:type="dcterms:W3CDTF">2017-05-09T16:41:33Z</dcterms:modified>
</cp:coreProperties>
</file>