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1340-80E9-2A4F-AEC2-C935027BDC14}" type="datetimeFigureOut">
              <a:rPr lang="en-US" altLang="ko-KR" smtClean="0"/>
              <a:t>4/12/17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7677-C80D-AE4A-82DE-94A92D0015B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5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11T12:27:12.611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29021 463 8354,'8'-9'0,"3"1"0,4 3 0,1-1 0,1 3 215,-1 1 1,1-4-72,-1 1 1,-5-1 0,0 6 0,2 0-214,2 0 0,-4 0 0,0 0-261,2 0 1,1-5 152,3-1 1,0 1 0,-3 3-1,-1-2 5,-2-1-300,0-1 1,-2-1-1,-1-2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A860-FF36-AB49-9E01-20A721BA20A5}" type="datetimeFigureOut">
              <a:rPr lang="en-US" altLang="ko-KR" smtClean="0"/>
              <a:t>4/12/17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D6E-56E9-AB4F-A1CA-F08ABBB9257B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9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9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8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41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33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35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7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3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367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C7F9-6F14-E344-B901-11B48BE1754A}" type="datetimeFigureOut">
              <a:rPr kumimoji="1" lang="ko-KR" altLang="en-US" smtClean="0"/>
              <a:t>2017. 4. 12.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905A-499B-D74C-993E-C3C4B61B37A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23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600" y="1511830"/>
            <a:ext cx="9144000" cy="2387600"/>
          </a:xfrm>
        </p:spPr>
        <p:txBody>
          <a:bodyPr/>
          <a:lstStyle/>
          <a:p>
            <a:r>
              <a:rPr kumimoji="1" lang="en-US" altLang="ko-KR" dirty="0" smtClean="0"/>
              <a:t>Matrix Examples</a:t>
            </a:r>
            <a:endParaRPr kumimoji="1"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10447560" y="130680"/>
              <a:ext cx="113400" cy="360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760" y="120240"/>
                <a:ext cx="13500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6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638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0479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897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56" y="0"/>
            <a:ext cx="9709444" cy="6866269"/>
          </a:xfrm>
        </p:spPr>
      </p:pic>
    </p:spTree>
    <p:extLst>
      <p:ext uri="{BB962C8B-B14F-4D97-AF65-F5344CB8AC3E}">
        <p14:creationId xmlns:p14="http://schemas.microsoft.com/office/powerpoint/2010/main" val="762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50564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667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0584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6299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8654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33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2716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0" y="18000"/>
            <a:ext cx="9720000" cy="6840000"/>
          </a:xfrm>
        </p:spPr>
      </p:pic>
    </p:spTree>
    <p:extLst>
      <p:ext uri="{BB962C8B-B14F-4D97-AF65-F5344CB8AC3E}">
        <p14:creationId xmlns:p14="http://schemas.microsoft.com/office/powerpoint/2010/main" val="12246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Matrix Examples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Examples</dc:title>
  <dc:creator>조호진 (경영공학부)</dc:creator>
  <cp:lastModifiedBy>조호진 (경영공학부)</cp:lastModifiedBy>
  <cp:revision>3</cp:revision>
  <dcterms:created xsi:type="dcterms:W3CDTF">2017-04-11T12:20:57Z</dcterms:created>
  <dcterms:modified xsi:type="dcterms:W3CDTF">2017-04-11T15:14:58Z</dcterms:modified>
</cp:coreProperties>
</file>