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DB-ED97-4FF2-BB6D-EA3A339C2D8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Least Squares Data-fitting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S. J. Hahn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 of the model : predict the outcome of new, unseen data, not given data.</a:t>
            </a:r>
          </a:p>
          <a:p>
            <a:r>
              <a:rPr lang="en-US" altLang="ko-KR" dirty="0" smtClean="0"/>
              <a:t>Generalization ability : a model having an ability to make reasonable predictions on new, unseen data.</a:t>
            </a:r>
          </a:p>
          <a:p>
            <a:r>
              <a:rPr lang="en-US" altLang="ko-KR" dirty="0" smtClean="0"/>
              <a:t>Ove</a:t>
            </a:r>
            <a:r>
              <a:rPr lang="en-US" altLang="ko-KR" dirty="0" smtClean="0"/>
              <a:t>r-fit : a model making poor </a:t>
            </a:r>
            <a:r>
              <a:rPr lang="en-US" altLang="ko-KR" dirty="0"/>
              <a:t>predictions on new, unseen data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128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check whether the model can be generalized or not.</a:t>
            </a:r>
          </a:p>
          <a:p>
            <a:pPr>
              <a:buFontTx/>
              <a:buChar char="-"/>
            </a:pPr>
            <a:r>
              <a:rPr lang="en-US" altLang="ko-KR" dirty="0" smtClean="0"/>
              <a:t>Split original data into training data and validation data(test data) (typically 8:2 or 9:1)</a:t>
            </a:r>
          </a:p>
          <a:p>
            <a:pPr>
              <a:buFontTx/>
              <a:buChar char="-"/>
            </a:pPr>
            <a:r>
              <a:rPr lang="en-US" altLang="ko-KR" dirty="0" smtClean="0"/>
              <a:t>Building a model on training data set</a:t>
            </a:r>
          </a:p>
          <a:p>
            <a:pPr>
              <a:buFontTx/>
              <a:buChar char="-"/>
            </a:pPr>
            <a:r>
              <a:rPr lang="en-US" altLang="ko-KR" dirty="0" smtClean="0"/>
              <a:t>Check the model’s performance on the test data set (comparing RMS prediction error on train and test data)</a:t>
            </a:r>
          </a:p>
          <a:p>
            <a:pPr>
              <a:buFontTx/>
              <a:buChar char="-"/>
            </a:pPr>
            <a:r>
              <a:rPr lang="en-US" altLang="ko-KR" dirty="0" smtClean="0"/>
              <a:t>If they are similar, we can guess the model will generalize.</a:t>
            </a:r>
          </a:p>
          <a:p>
            <a:pPr>
              <a:buFontTx/>
              <a:buChar char="-"/>
            </a:pPr>
            <a:r>
              <a:rPr lang="en-US" altLang="ko-KR" dirty="0" smtClean="0"/>
              <a:t>Can be used to choose among different model candidates.</a:t>
            </a:r>
          </a:p>
          <a:p>
            <a:pPr>
              <a:buFontTx/>
              <a:buChar char="-"/>
            </a:pPr>
            <a:r>
              <a:rPr lang="en-US" altLang="ko-KR" dirty="0" smtClean="0"/>
              <a:t>Choose one with lowest test error.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58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0243"/>
            <a:ext cx="3775967" cy="340859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Validation Example : Polynomial fit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7" y="1843088"/>
            <a:ext cx="4960172" cy="39964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43000" y="5478082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Using N=100 points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45514" y="5694476"/>
            <a:ext cx="4416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Using new points,</a:t>
            </a:r>
          </a:p>
          <a:p>
            <a:r>
              <a:rPr lang="en-US" altLang="ko-KR" dirty="0" smtClean="0"/>
              <a:t>Degree between 4 and 7 are reasonable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72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By dividing data into 10 folds, building a model using all folds except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(for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1, 2, … , 10), and then test the model on dat</a:t>
            </a:r>
            <a:r>
              <a:rPr lang="en-US" altLang="ko-KR" dirty="0" smtClean="0"/>
              <a:t>a in fold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the test RMS errors are much larger than train RMS errors, model is over-fit</a:t>
            </a:r>
          </a:p>
          <a:p>
            <a:r>
              <a:rPr lang="en-US" altLang="ko-KR" dirty="0" smtClean="0"/>
              <a:t>If the test RMS errors and train RMS errors are similar and consistent, we can guess the model will have a similar RMS error on future data.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19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Engineering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To find appropriate basis functions or feature mappings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Adding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new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features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to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get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richer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model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Dimension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Reduction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original or base feature n-vector x, choose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 to creat</a:t>
                </a:r>
                <a:r>
                  <a:rPr lang="en-US" altLang="ko-KR" dirty="0" smtClean="0"/>
                  <a:t>e ‘mapped’ feature p-vector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Then, fit linear in parameters model with mapped features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this model with validation.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96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Features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Standardizing features (z-scoring)</a:t>
                </a:r>
              </a:p>
              <a:p>
                <a:pPr>
                  <a:buFontTx/>
                  <a:buChar char="-"/>
                </a:pPr>
                <a:r>
                  <a:rPr lang="en-US" altLang="ko-KR" dirty="0" smtClean="0"/>
                  <a:t>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𝑎𝑐𝑟𝑜𝑠𝑠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𝑎𝑐𝑟𝑜𝑠𝑠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Winsorizing</a:t>
                </a:r>
                <a:r>
                  <a:rPr lang="en-US" altLang="ko-KR" dirty="0" smtClean="0"/>
                  <a:t> features</a:t>
                </a:r>
              </a:p>
              <a:p>
                <a:pPr>
                  <a:buFontTx/>
                  <a:buChar char="-"/>
                </a:pPr>
                <a:r>
                  <a:rPr lang="en-US" altLang="ko-KR" dirty="0" smtClean="0"/>
                  <a:t>When the data include some very large values that are thought to be errors</a:t>
                </a:r>
              </a:p>
              <a:p>
                <a:r>
                  <a:rPr lang="en-US" altLang="ko-KR" dirty="0" smtClean="0"/>
                  <a:t>Log transform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nonnegative and spans a wide range, replace it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081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 scalar y and n-vector x are related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x : independent variable</a:t>
                </a:r>
              </a:p>
              <a:p>
                <a:r>
                  <a:rPr lang="en-US" altLang="ko-KR" dirty="0" smtClean="0"/>
                  <a:t>y : response variable / outcome / dependent variable</a:t>
                </a:r>
              </a:p>
              <a:p>
                <a:r>
                  <a:rPr lang="en-US" altLang="ko-KR" dirty="0" smtClean="0"/>
                  <a:t>f : a mapping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that gives relation between x and y.</a:t>
                </a:r>
              </a:p>
              <a:p>
                <a:r>
                  <a:rPr lang="en-US" altLang="ko-KR" dirty="0" smtClean="0"/>
                  <a:t>x is a feature vector, and y is what we want to predict.</a:t>
                </a:r>
              </a:p>
              <a:p>
                <a:r>
                  <a:rPr lang="en-US" altLang="ko-KR" dirty="0" smtClean="0"/>
                  <a:t>‘f’ is unknown, so we have to assume it.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Since ‘f’ is unknown, we set a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 smtClean="0"/>
                  <a:t>, a guess approximation of f, based on the given data sets: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which is called observations, samples, or measurements.</a:t>
                </a:r>
              </a:p>
              <a:p>
                <a:r>
                  <a:rPr lang="en-US" altLang="ko-KR" dirty="0" smtClean="0"/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basis functions that we choose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model parameters that we choose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model’s prediction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, model is consistent with observed data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928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98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Least-squares data 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Defining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matrix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Least-squares data fitting 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to minimize RMS prediction error, 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residual / prediction error</a:t>
                </a:r>
                <a:endParaRPr lang="en-US" altLang="ko-KR" dirty="0"/>
              </a:p>
              <a:p>
                <a:r>
                  <a:rPr lang="en-US" altLang="ko-KR" dirty="0" err="1" smtClean="0"/>
                  <a:t>rms</a:t>
                </a:r>
                <a:r>
                  <a:rPr lang="en-US" altLang="ko-KR" dirty="0" smtClean="0"/>
                  <a:t>(r) is RMS prediction error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 is minimum mean-square fitting error.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Fitting a constant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Simplest possible model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 smtClean="0"/>
                  <a:t>, so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constant function</a:t>
                </a:r>
              </a:p>
              <a:p>
                <a:r>
                  <a:rPr lang="en-US" altLang="ko-KR" dirty="0" smtClean="0"/>
                  <a:t>A=1,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i.e. mean of y is the least-square fit by a constant</a:t>
                </a:r>
              </a:p>
              <a:p>
                <a:r>
                  <a:rPr lang="en-US" altLang="ko-KR" dirty="0" smtClean="0"/>
                  <a:t>MMSE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RMS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Straight-line 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Condition : p=2,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Matrix A has a form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25" y="3011949"/>
            <a:ext cx="1965343" cy="1455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585" y="4602785"/>
            <a:ext cx="7977578" cy="12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Straight-line 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Condition : p=2,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Matrix A has a form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65" y="3504957"/>
            <a:ext cx="1965343" cy="1455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65" y="5095793"/>
            <a:ext cx="4342784" cy="655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649" y="2313007"/>
            <a:ext cx="4039169" cy="34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as general data 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Regression model(affine function!)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fits general fitting form with basis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2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data fitting as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Common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Is equivalent to the regression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 smtClean="0"/>
                  <a:t>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𝑡𝑟𝑎𝑛𝑠𝑓𝑜𝑟𝑚𝑒𝑑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52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364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Least Squares Data-fitting</vt:lpstr>
      <vt:lpstr>Regression</vt:lpstr>
      <vt:lpstr>Modeling</vt:lpstr>
      <vt:lpstr>Least-squares data fitting</vt:lpstr>
      <vt:lpstr>Fitting a constant model</vt:lpstr>
      <vt:lpstr>Straight-line fitting</vt:lpstr>
      <vt:lpstr>Straight-line fitting</vt:lpstr>
      <vt:lpstr>Regression as general data fitting</vt:lpstr>
      <vt:lpstr>General data fitting as regression</vt:lpstr>
      <vt:lpstr>Generalization</vt:lpstr>
      <vt:lpstr>Validation</vt:lpstr>
      <vt:lpstr>PowerPoint 프레젠테이션</vt:lpstr>
      <vt:lpstr>Cross Validation</vt:lpstr>
      <vt:lpstr>Feature Engineering</vt:lpstr>
      <vt:lpstr>Transforming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Matrix</dc:title>
  <dc:creator>Seok Ju Hahn</dc:creator>
  <cp:lastModifiedBy>Seok Ju Hahn</cp:lastModifiedBy>
  <cp:revision>63</cp:revision>
  <dcterms:created xsi:type="dcterms:W3CDTF">2017-05-01T15:23:38Z</dcterms:created>
  <dcterms:modified xsi:type="dcterms:W3CDTF">2017-05-09T19:20:40Z</dcterms:modified>
</cp:coreProperties>
</file>