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3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8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60B6-4695-404C-A139-6E47E9066F69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09A9-F94B-4C39-BADB-75889438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Equations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S.J.Hahn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1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and affine functions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7829" y="1502229"/>
                <a:ext cx="1095973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Functions of vectors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means f is a function that maps n-vectors to m-vectors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Superposition and linearity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When f, defined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ko-KR" dirty="0" smtClean="0"/>
                  <a:t> is </a:t>
                </a:r>
                <a:r>
                  <a:rPr lang="en-US" altLang="ko-KR" i="1" dirty="0" smtClean="0"/>
                  <a:t>linear</a:t>
                </a:r>
                <a:r>
                  <a:rPr lang="en-US" altLang="ko-KR" dirty="0" smtClean="0"/>
                  <a:t>, it satisfies superposition characteristic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742950" lvl="1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can be represented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…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Examples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Negation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Reversal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Running Sum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De-meaning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𝐚𝐯𝐠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b="1" dirty="0" smtClean="0"/>
              </a:p>
              <a:p>
                <a:pPr marL="342900" indent="-342900">
                  <a:buAutoNum type="arabicPeriod"/>
                </a:pP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Not linear</a:t>
                </a:r>
              </a:p>
              <a:p>
                <a:r>
                  <a:rPr lang="en-US" altLang="ko-KR" dirty="0" smtClean="0"/>
                  <a:t>-&gt; Absolute value</a:t>
                </a:r>
              </a:p>
              <a:p>
                <a:r>
                  <a:rPr lang="en-US" altLang="ko-KR" dirty="0" smtClean="0"/>
                  <a:t>-&gt; Sort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502229"/>
                <a:ext cx="10959737" cy="5078313"/>
              </a:xfrm>
              <a:prstGeom prst="rect">
                <a:avLst/>
              </a:prstGeom>
              <a:blipFill>
                <a:blip r:embed="rId2"/>
                <a:stretch>
                  <a:fillRect l="-556" t="-600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23" y="4069508"/>
            <a:ext cx="1889289" cy="105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27" y="5336479"/>
            <a:ext cx="2149880" cy="12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and affine functions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7829" y="1502229"/>
                <a:ext cx="1095973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800" dirty="0" smtClean="0"/>
                  <a:t>Affine functions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2800" dirty="0" smtClean="0"/>
                  <a:t> is affine such that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800" dirty="0" smtClean="0"/>
                  <a:t>, linear function plus constant b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800" dirty="0" smtClean="0"/>
                  <a:t>Superposition characteristic is satisfied only if </a:t>
                </a:r>
                <a14:m>
                  <m:oMath xmlns:m="http://schemas.openxmlformats.org/officeDocument/2006/math"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8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800" b="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800" dirty="0" smtClean="0"/>
                  <a:t>, A</a:t>
                </a:r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can be represented as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… 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800" dirty="0" smtClean="0"/>
              </a:p>
              <a:p>
                <a:r>
                  <a:rPr lang="en-US" altLang="ko-KR" sz="2800" dirty="0"/>
                  <a:t> </a:t>
                </a:r>
                <a:r>
                  <a:rPr lang="en-US" altLang="ko-KR" sz="2800" dirty="0" smtClean="0"/>
                  <a:t>   </a:t>
                </a:r>
                <a:r>
                  <a:rPr lang="en-US" altLang="ko-KR" sz="2800" dirty="0" smtClean="0"/>
                  <a:t>, when regarding b as an n-vector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ko-KR" sz="28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sz="28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502229"/>
                <a:ext cx="10959737" cy="3970318"/>
              </a:xfrm>
              <a:prstGeom prst="rect">
                <a:avLst/>
              </a:prstGeom>
              <a:blipFill>
                <a:blip r:embed="rId2"/>
                <a:stretch>
                  <a:fillRect l="-1168" t="-1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function models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7829" y="1502229"/>
                <a:ext cx="10959737" cy="3984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In </a:t>
                </a:r>
                <a:r>
                  <a:rPr lang="en-US" altLang="ko-KR" dirty="0"/>
                  <a:t>many applications, relations between n-vectors and m vectors </a:t>
                </a:r>
                <a:r>
                  <a:rPr lang="en-US" altLang="ko-KR" dirty="0" smtClean="0"/>
                  <a:t>are </a:t>
                </a:r>
                <a:r>
                  <a:rPr lang="en-US" altLang="ko-KR" b="1" dirty="0" smtClean="0"/>
                  <a:t>approximated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as linear or </a:t>
                </a:r>
                <a:r>
                  <a:rPr lang="en-US" altLang="ko-KR" dirty="0" smtClean="0"/>
                  <a:t>affine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Price elasticity, Elastic deformation, Taylor approximation, Regression Model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Taylor Approximation (affine)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dirty="0" smtClean="0"/>
                  <a:t> is differentiable, z is an n-vector, the first-order Taylor approximation is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 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For Jacobian matrix of f at z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𝐷𝑓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502229"/>
                <a:ext cx="10959737" cy="3984681"/>
              </a:xfrm>
              <a:prstGeom prst="rect">
                <a:avLst/>
              </a:prstGeom>
              <a:blipFill>
                <a:blip r:embed="rId2"/>
                <a:stretch>
                  <a:fillRect l="-445" t="-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function models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7829" y="1502229"/>
                <a:ext cx="10959737" cy="3781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Regression Model (affine)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000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𝑤𝑒𝑖𝑔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and corresponding responses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sz="2000" b="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X is a feature matrix with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ko-KR" sz="2000" b="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Prediction error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b="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By including additional feature equal to one as the first entry of each feature vector, </a:t>
                </a:r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the notation can be simplified</a:t>
                </a:r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altLang="ko-KR" sz="20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N-vector of predictions for the N samples is a linear function of the model parameters</a:t>
                </a:r>
                <a:r>
                  <a:rPr lang="ko-KR" alt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sz="2000" dirty="0" smtClean="0"/>
                  <a:t>N-vector of prediction errors is an affine function of the model parameters.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502229"/>
                <a:ext cx="10959737" cy="3781805"/>
              </a:xfrm>
              <a:prstGeom prst="rect">
                <a:avLst/>
              </a:prstGeom>
              <a:blipFill>
                <a:blip r:embed="rId2"/>
                <a:stretch>
                  <a:fillRect l="-612" t="-805" b="-1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3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Systems of linear functions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7829" y="1502229"/>
                <a:ext cx="10959737" cy="4823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 set of </a:t>
                </a:r>
                <a:r>
                  <a:rPr lang="en-US" altLang="ko-KR" dirty="0"/>
                  <a:t>m linear equations in n </a:t>
                </a:r>
                <a:r>
                  <a:rPr lang="en-US" altLang="ko-KR" dirty="0" smtClean="0"/>
                  <a:t>unknown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𝑐𝑜𝑒𝑓𝑓𝑖𝑐𝑖𝑒𝑛𝑡𝑠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𝑟𝑖𝑔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𝑠𝑖𝑑𝑒𝑠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It can be written succinctly in matrix notation as Ax=b (A : coefficient matrix, b : right-hand side)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An n-vector x is a solution of the linear equations.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It is classified as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- under-determined (wide) : more unknowns than equations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- over-determined (tall) : more equations than unknowns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- square : same numbers of equations and unknowns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Depending on A and b, there can be (no/one/many) solution(s).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Especially, set of equations with zero right-hand side Ax=0 is called homogeneous, </a:t>
                </a:r>
              </a:p>
              <a:p>
                <a:r>
                  <a:rPr lang="en-US" altLang="ko-KR" dirty="0" smtClean="0"/>
                  <a:t>    and any homogeneous set of equations has x=0 as a solution</a:t>
                </a:r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502229"/>
                <a:ext cx="10959737" cy="4823628"/>
              </a:xfrm>
              <a:prstGeom prst="rect">
                <a:avLst/>
              </a:prstGeom>
              <a:blipFill>
                <a:blip r:embed="rId2"/>
                <a:stretch>
                  <a:fillRect l="-445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42" y="1903771"/>
            <a:ext cx="3355116" cy="12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2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86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Symbol</vt:lpstr>
      <vt:lpstr>Office 테마</vt:lpstr>
      <vt:lpstr>Linear Equations</vt:lpstr>
      <vt:lpstr>Linear and affine functions</vt:lpstr>
      <vt:lpstr>Linear and affine functions</vt:lpstr>
      <vt:lpstr>Linear function models</vt:lpstr>
      <vt:lpstr>Linear function models</vt:lpstr>
      <vt:lpstr>Systems of linear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Equations</dc:title>
  <dc:creator>Seok Ju Hahn</dc:creator>
  <cp:lastModifiedBy>Seok Ju Hahn</cp:lastModifiedBy>
  <cp:revision>36</cp:revision>
  <dcterms:created xsi:type="dcterms:W3CDTF">2017-04-18T16:34:21Z</dcterms:created>
  <dcterms:modified xsi:type="dcterms:W3CDTF">2017-04-18T18:07:47Z</dcterms:modified>
</cp:coreProperties>
</file>