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2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0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7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0611-4CF3-4CC4-853C-093C604EB08A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0474" y="2233749"/>
            <a:ext cx="713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/>
              <a:t>Multi-Objective Least-Squares</a:t>
            </a:r>
            <a:endParaRPr lang="ko-KR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3801" y="5551715"/>
            <a:ext cx="346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latin typeface="Arial" panose="020B0604020202020204" pitchFamily="34" charset="0"/>
                <a:cs typeface="Arial" panose="020B0604020202020204" pitchFamily="34" charset="0"/>
              </a:rPr>
              <a:t>20170517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S.J. Hahn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2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Multi-objective least-squares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Identifying the primary objective : basic quantity we want to minimize</a:t>
                </a:r>
              </a:p>
              <a:p>
                <a:r>
                  <a:rPr lang="en-US" altLang="ko-KR" dirty="0" smtClean="0"/>
                  <a:t>Choosing one or more secondary objectives : quantities we’d also like to minimize (e.g. size of x, roughness of x, distance from given point)</a:t>
                </a:r>
              </a:p>
              <a:p>
                <a:r>
                  <a:rPr lang="en-US" altLang="ko-KR" dirty="0" smtClean="0"/>
                  <a:t>Tune(or tweak) the weights until we can tolerate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bi-criterion problem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-&gt;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too big, increase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-&gt;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too big, decrease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97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Control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Objective is to decide on a set of actions(or inputs) to optimize multiple objectives on x and y: inputs and outputs are related by an affine model</a:t>
            </a:r>
          </a:p>
          <a:p>
            <a:r>
              <a:rPr lang="en-US" altLang="ko-KR" dirty="0" smtClean="0"/>
              <a:t>n-vector x : actions or inputs</a:t>
            </a:r>
          </a:p>
          <a:p>
            <a:r>
              <a:rPr lang="en-US" altLang="ko-KR" dirty="0" smtClean="0"/>
              <a:t>m-vector y : results or outputs</a:t>
            </a:r>
          </a:p>
          <a:p>
            <a:r>
              <a:rPr lang="en-US" altLang="ko-KR" dirty="0" smtClean="0"/>
              <a:t>x and y relation : y = Ax + b</a:t>
            </a:r>
          </a:p>
          <a:p>
            <a:r>
              <a:rPr lang="en-US" altLang="ko-KR" dirty="0" smtClean="0"/>
              <a:t>A and b are known from analytical models, data fitting, 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5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Multi-objective Control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Typical primary objective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𝑑𝑒𝑠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given desired or target output</a:t>
                </a:r>
              </a:p>
              <a:p>
                <a:r>
                  <a:rPr lang="en-US" altLang="ko-KR" dirty="0" smtClean="0"/>
                  <a:t>Typical secondary objectives 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- to optimally trade off missing the target output and 		  keeping the input small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- to keep the input close to the nominal value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𝑛𝑜𝑚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35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Estimation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Measurement model : y = Ax + v</a:t>
                </a:r>
              </a:p>
              <a:p>
                <a:r>
                  <a:rPr lang="en-US" altLang="ko-KR" dirty="0" smtClean="0"/>
                  <a:t>n-vector x contains parameters we want to estimate</a:t>
                </a:r>
              </a:p>
              <a:p>
                <a:r>
                  <a:rPr lang="en-US" altLang="ko-KR" dirty="0" smtClean="0"/>
                  <a:t>m-vector y contains the measurements</a:t>
                </a:r>
              </a:p>
              <a:p>
                <a:r>
                  <a:rPr lang="en-US" altLang="ko-KR" dirty="0" smtClean="0"/>
                  <a:t>m-vector v are unknown noises or measurement errors</a:t>
                </a:r>
              </a:p>
              <a:p>
                <a:r>
                  <a:rPr lang="en-US" altLang="ko-KR" dirty="0" smtClean="0"/>
                  <a:t>Assuming v is small, and A has independent columns, guessing x by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v = 0, can recover x exactly, using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/>
                  <a:t> (exact inversion)</a:t>
                </a:r>
              </a:p>
              <a:p>
                <a:r>
                  <a:rPr lang="en-US" altLang="ko-KR" dirty="0" smtClean="0"/>
                  <a:t>Matrix A can be wide, tall, or square, when A is wide, needs prior information about x to make good guess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58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8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Regularized Inversion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Guessing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If smaller values of v are more plausible, choice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becomes least squares approximate solution, which minimizes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Prior information about x enters in one or more secondary objectives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like: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x should be small (‘Tikhonov Regularization’)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𝑝𝑟𝑖𝑜𝑟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x should be 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x should be smooth (D : first difference matrix)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A is the incidence matrix of a graph, x varies smoothly across the graph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5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Regularized Inversion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Then,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, adjusting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get the optimal results</a:t>
                </a:r>
              </a:p>
              <a:p>
                <a:r>
                  <a:rPr lang="en-US" altLang="ko-KR" dirty="0" smtClean="0"/>
                  <a:t>Especially for Tikhonov regularization, it works even when A has dependent columns (e.g. when it is wide)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1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Example : image de-blurring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x is an image, A is a blurring operator, and y=</a:t>
                </a:r>
                <a:r>
                  <a:rPr lang="en-US" altLang="ko-KR" dirty="0" err="1" smtClean="0"/>
                  <a:t>Ax+v</a:t>
                </a:r>
                <a:r>
                  <a:rPr lang="en-US" altLang="ko-KR" dirty="0" smtClean="0"/>
                  <a:t> is a result (blurred, noisy image)</a:t>
                </a:r>
              </a:p>
              <a:p>
                <a:r>
                  <a:rPr lang="en-US" altLang="ko-KR" dirty="0" smtClean="0"/>
                  <a:t>Least-squares de-blurring : choose x to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 controls smoothing of de-blurred image.</a:t>
                </a:r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9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Example : image de-blurring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Blurred noisy image =&gt; regularized inversion with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=0.007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63" y="2527460"/>
            <a:ext cx="7486273" cy="353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Regularized data-fitting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Another way to avoid over-fitting, different from simply choosing a simple model (i.e. small number of basis functions)</a:t>
                </a:r>
              </a:p>
              <a:p>
                <a:r>
                  <a:rPr lang="en-US" altLang="ko-KR" dirty="0" smtClean="0"/>
                  <a:t>Also called de-tuning, shrinkage, or ridge regression</a:t>
                </a:r>
              </a:p>
              <a:p>
                <a:r>
                  <a:rPr lang="en-US" altLang="ko-KR" dirty="0" smtClean="0"/>
                  <a:t>To motivate regularization, consider a model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 sensitivity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 (large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means the model is very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an exception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, so the goal is making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not to large.</a:t>
                </a:r>
                <a:endParaRPr lang="en-US" altLang="ko-KR" dirty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361" r="-1797" b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33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Regularized data-fitting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So, when expressing fitting error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/>
                  <a:t>, regularized data-fitting is to choose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to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&gt;0 is the regularization parameter</a:t>
                </a:r>
              </a:p>
              <a:p>
                <a:r>
                  <a:rPr lang="en-US" altLang="ko-KR" dirty="0" smtClean="0"/>
                  <a:t>For the regression model, this weighted objective can be expressed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51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Multi-Objective Least-Squares</a:t>
            </a:r>
            <a:endParaRPr lang="ko-KR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Objective : choosing n-vector x so that makes two or more (k numbers) norm squared objectives small.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the objectives in a multi-objective optimization problem (or a multi-criterion problem)</a:t>
                </a:r>
              </a:p>
              <a:p>
                <a:r>
                  <a:rPr lang="en-US" altLang="ko-KR" dirty="0" smtClean="0"/>
                  <a:t>Choose x to minimize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small.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6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</a:t>
            </a:r>
            <a:r>
              <a:rPr lang="en-US" altLang="ko-KR" dirty="0"/>
              <a:t>S</a:t>
            </a:r>
            <a:r>
              <a:rPr lang="en-US" altLang="ko-KR" dirty="0" smtClean="0"/>
              <a:t>um Objective</a:t>
            </a:r>
            <a:endParaRPr lang="ko-KR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Choose positive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form </a:t>
                </a:r>
                <a:r>
                  <a:rPr lang="en-US" altLang="ko-KR" i="1" dirty="0" smtClean="0"/>
                  <a:t>weighted sum objective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Choose x to minimize J</a:t>
                </a:r>
              </a:p>
              <a:p>
                <a:r>
                  <a:rPr lang="en-US" altLang="ko-KR" dirty="0" smtClean="0"/>
                  <a:t>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to be the primary objective.</a:t>
                </a:r>
              </a:p>
              <a:p>
                <a:r>
                  <a:rPr lang="en-US" altLang="ko-KR" dirty="0" smtClean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how much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being small, relative to primary objective.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80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Weighted </a:t>
            </a:r>
            <a:r>
              <a:rPr lang="en-US" altLang="ko-KR" sz="4000" dirty="0"/>
              <a:t>S</a:t>
            </a:r>
            <a:r>
              <a:rPr lang="en-US" altLang="ko-KR" sz="4000" dirty="0" smtClean="0"/>
              <a:t>um Minimization via stacking</a:t>
            </a:r>
            <a:endParaRPr lang="ko-KR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Write J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To make it as general least squares problem, setting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77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Weighted </a:t>
            </a:r>
            <a:r>
              <a:rPr lang="en-US" altLang="ko-KR" sz="4000" dirty="0"/>
              <a:t>S</a:t>
            </a:r>
            <a:r>
              <a:rPr lang="en-US" altLang="ko-KR" sz="4000" dirty="0" smtClean="0"/>
              <a:t>um Solution</a:t>
            </a:r>
            <a:endParaRPr lang="ko-KR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Assuming columns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linearly independent,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	</a:t>
                </a:r>
              </a:p>
              <a:p>
                <a:r>
                  <a:rPr lang="en-US" altLang="ko-KR" dirty="0" smtClean="0"/>
                  <a:t>Can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via QR factorization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, it is a standard formula for the solution of a least squares problem</a:t>
                </a:r>
              </a:p>
              <a:p>
                <a:r>
                  <a:rPr lang="en-US" altLang="ko-KR" dirty="0" smtClean="0"/>
                  <a:t>If there is no nonzero vector 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(i.e. if just one of the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i="1" dirty="0" smtClean="0"/>
                  <a:t> </a:t>
                </a:r>
                <a:r>
                  <a:rPr lang="en-US" altLang="ko-KR" dirty="0" smtClean="0"/>
                  <a:t>has linearly independent columns, 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R" altLang="en-US" i="1" dirty="0" smtClean="0"/>
                  <a:t> </a:t>
                </a:r>
                <a:r>
                  <a:rPr lang="en-US" altLang="ko-KR" dirty="0" smtClean="0"/>
                  <a:t>does) then </a:t>
                </a:r>
                <a:r>
                  <a:rPr lang="en-US" altLang="ko-KR" dirty="0"/>
                  <a:t>columns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linearly </a:t>
                </a:r>
                <a:r>
                  <a:rPr lang="en-US" altLang="ko-KR" dirty="0" smtClean="0"/>
                  <a:t>independent.</a:t>
                </a:r>
                <a:endParaRPr lang="ko-KR" altLang="en-US" i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63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Optimal trade-off curve</a:t>
            </a:r>
            <a:endParaRPr lang="ko-KR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bi-criterion problem with objectives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minimizer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It is called </a:t>
                </a:r>
                <a:r>
                  <a:rPr lang="en-US" altLang="ko-KR" i="1" dirty="0" smtClean="0"/>
                  <a:t>Pareto Optimal : </a:t>
                </a:r>
                <a:r>
                  <a:rPr lang="en-US" altLang="ko-KR" dirty="0" smtClean="0"/>
                  <a:t>there is no point z that satisfies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i.e., no other points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is better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 smtClean="0"/>
                  <a:t> on both inequalities.</a:t>
                </a:r>
              </a:p>
              <a:p>
                <a:r>
                  <a:rPr lang="en-US" altLang="ko-KR" dirty="0" smtClean="0"/>
                  <a:t>Optimal trade-off curve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ko-KR" i="1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i="1" dirty="0" smtClean="0"/>
                  <a:t>.</a:t>
                </a:r>
                <a:endParaRPr lang="en-US" altLang="ko-KR" i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Weighted-sum least squares solution</a:t>
            </a:r>
            <a:endParaRPr lang="ko-KR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96" y="1508496"/>
            <a:ext cx="7071408" cy="4774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6206" y="2155371"/>
                <a:ext cx="15936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Close to the least squares approximate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6" y="2155371"/>
                <a:ext cx="1593668" cy="1477328"/>
              </a:xfrm>
              <a:prstGeom prst="rect">
                <a:avLst/>
              </a:prstGeom>
              <a:blipFill>
                <a:blip r:embed="rId3"/>
                <a:stretch>
                  <a:fillRect l="-3053" t="-2479" r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2259874" y="2246811"/>
            <a:ext cx="1058092" cy="64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170150" y="3905794"/>
                <a:ext cx="15936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Close to the least squares approximate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150" y="3905794"/>
                <a:ext cx="1593668" cy="1477328"/>
              </a:xfrm>
              <a:prstGeom prst="rect">
                <a:avLst/>
              </a:prstGeom>
              <a:blipFill>
                <a:blip r:embed="rId4"/>
                <a:stretch>
                  <a:fillRect l="-3053" t="-2479" r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 flipV="1">
            <a:off x="8046720" y="3788229"/>
            <a:ext cx="1123430" cy="85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0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4000" dirty="0" smtClean="0"/>
                  <a:t>Objective Functions versus </a:t>
                </a:r>
                <a14:m>
                  <m:oMath xmlns:m="http://schemas.openxmlformats.org/officeDocument/2006/math">
                    <m:r>
                      <a:rPr lang="ko-KR" altLang="en-US" sz="4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ko-KR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27" y="1404893"/>
            <a:ext cx="7304224" cy="5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Optimal trade-off curve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07" y="1486674"/>
            <a:ext cx="6168587" cy="519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223" y="1968407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5" idx="3"/>
          </p:cNvCxnSpPr>
          <p:nvPr/>
        </p:nvCxnSpPr>
        <p:spPr>
          <a:xfrm flipV="1">
            <a:off x="2886891" y="2059847"/>
            <a:ext cx="1058092" cy="9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25" y="2272095"/>
            <a:ext cx="1193595" cy="309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40240" y="4920613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8575766" y="5105279"/>
            <a:ext cx="96447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797" y="5237693"/>
            <a:ext cx="1168007" cy="2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380</Words>
  <Application>Microsoft Office PowerPoint</Application>
  <PresentationFormat>와이드스크린</PresentationFormat>
  <Paragraphs>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Multi-Objective Least-Squares</vt:lpstr>
      <vt:lpstr>Weighted Sum Objective</vt:lpstr>
      <vt:lpstr>Weighted Sum Minimization via stacking</vt:lpstr>
      <vt:lpstr>Weighted Sum Solution</vt:lpstr>
      <vt:lpstr>Optimal trade-off curve</vt:lpstr>
      <vt:lpstr>Weighted-sum least squares solution</vt:lpstr>
      <vt:lpstr>Objective Functions versus λ</vt:lpstr>
      <vt:lpstr>Optimal trade-off curve</vt:lpstr>
      <vt:lpstr>Multi-objective least-squares</vt:lpstr>
      <vt:lpstr>Control</vt:lpstr>
      <vt:lpstr>Multi-objective Control</vt:lpstr>
      <vt:lpstr>Estimation</vt:lpstr>
      <vt:lpstr>Regularized Inversion</vt:lpstr>
      <vt:lpstr>Regularized Inversion</vt:lpstr>
      <vt:lpstr>Example : image de-blurring</vt:lpstr>
      <vt:lpstr>Example : image de-blurring</vt:lpstr>
      <vt:lpstr>Regularized data-fitting</vt:lpstr>
      <vt:lpstr>Regularized data-fitting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 Ju Hahn</dc:creator>
  <cp:lastModifiedBy>Seok Ju Hahn</cp:lastModifiedBy>
  <cp:revision>90</cp:revision>
  <dcterms:created xsi:type="dcterms:W3CDTF">2017-04-11T14:03:02Z</dcterms:created>
  <dcterms:modified xsi:type="dcterms:W3CDTF">2017-05-16T17:47:11Z</dcterms:modified>
</cp:coreProperties>
</file>