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-2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38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87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56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1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4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3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7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0794E-75C3-DA48-A568-2A6BEF6D7926}" type="datetimeFigureOut">
              <a:rPr lang="fr-FR" smtClean="0"/>
              <a:t>08/12/16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46A9-8AB3-7F40-93D4-156E225B5A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2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214" y="797510"/>
            <a:ext cx="76607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solidFill>
                  <a:schemeClr val="tx1"/>
                </a:solidFill>
                <a:latin typeface="Unistra A"/>
                <a:cs typeface="Unistra A"/>
              </a:rPr>
              <a:t>Assurez-vous que la police de caractères </a:t>
            </a:r>
            <a:r>
              <a:rPr lang="fr-FR" sz="3000" dirty="0">
                <a:latin typeface="Unistra A"/>
                <a:cs typeface="Unistra A"/>
              </a:rPr>
              <a:t/>
            </a:r>
            <a:br>
              <a:rPr lang="fr-FR" sz="3000" dirty="0">
                <a:latin typeface="Unistra A"/>
                <a:cs typeface="Unistra A"/>
              </a:rPr>
            </a:br>
            <a:r>
              <a:rPr lang="fr-FR" sz="3000" b="1" dirty="0" err="1" smtClean="0">
                <a:solidFill>
                  <a:schemeClr val="tx1"/>
                </a:solidFill>
                <a:latin typeface="Unistra A"/>
                <a:cs typeface="Unistra A"/>
              </a:rPr>
              <a:t>Unistra</a:t>
            </a:r>
            <a:r>
              <a:rPr lang="fr-FR" sz="3000" b="1" dirty="0" smtClean="0">
                <a:solidFill>
                  <a:schemeClr val="tx1"/>
                </a:solidFill>
                <a:latin typeface="Unistra A"/>
                <a:cs typeface="Unistra A"/>
              </a:rPr>
              <a:t> Symbol</a:t>
            </a:r>
            <a: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  <a:t> est </a:t>
            </a:r>
            <a:r>
              <a:rPr lang="fr-FR" sz="3000" dirty="0">
                <a:solidFill>
                  <a:schemeClr val="tx1"/>
                </a:solidFill>
                <a:latin typeface="Unistra A"/>
                <a:cs typeface="Unistra A"/>
              </a:rPr>
              <a:t>bien installée sur votre poste. </a:t>
            </a:r>
            <a: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  <a:t/>
            </a:r>
            <a:b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</a:br>
            <a: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  <a:t>Vous </a:t>
            </a:r>
            <a:r>
              <a:rPr lang="fr-FR" sz="3000" dirty="0">
                <a:solidFill>
                  <a:schemeClr val="tx1"/>
                </a:solidFill>
                <a:latin typeface="Unistra A"/>
                <a:cs typeface="Unistra A"/>
              </a:rPr>
              <a:t>pouvez à présent </a:t>
            </a:r>
            <a:r>
              <a:rPr lang="fr-FR" sz="3000" b="1" dirty="0">
                <a:solidFill>
                  <a:schemeClr val="tx1"/>
                </a:solidFill>
                <a:latin typeface="Unistra A"/>
                <a:cs typeface="Unistra A"/>
              </a:rPr>
              <a:t>copier</a:t>
            </a:r>
            <a:r>
              <a:rPr lang="fr-FR" sz="3000" dirty="0">
                <a:solidFill>
                  <a:schemeClr val="tx1"/>
                </a:solidFill>
                <a:latin typeface="Unistra A"/>
                <a:cs typeface="Unistra A"/>
              </a:rPr>
              <a:t> puis </a:t>
            </a:r>
            <a:r>
              <a:rPr lang="fr-FR" sz="3000" b="1" dirty="0">
                <a:solidFill>
                  <a:schemeClr val="tx1"/>
                </a:solidFill>
                <a:latin typeface="Unistra A"/>
                <a:cs typeface="Unistra A"/>
              </a:rPr>
              <a:t>coller</a:t>
            </a:r>
            <a:r>
              <a:rPr lang="fr-FR" sz="3000" dirty="0">
                <a:solidFill>
                  <a:schemeClr val="tx1"/>
                </a:solidFill>
                <a:latin typeface="Unistra A"/>
                <a:cs typeface="Unistra A"/>
              </a:rPr>
              <a:t> </a:t>
            </a:r>
            <a: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  <a:t/>
            </a:r>
            <a:b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</a:br>
            <a: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  <a:t>les </a:t>
            </a:r>
            <a:r>
              <a:rPr lang="fr-FR" sz="3000" dirty="0">
                <a:solidFill>
                  <a:schemeClr val="tx1"/>
                </a:solidFill>
                <a:latin typeface="Unistra A"/>
                <a:cs typeface="Unistra A"/>
              </a:rPr>
              <a:t>pictogrammes ci-dessous dans vos documents Word, Powerpoint, Libre Office, Open office</a:t>
            </a:r>
            <a: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  <a:t>, etc. </a:t>
            </a:r>
            <a:b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</a:br>
            <a: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  <a:t>en </a:t>
            </a:r>
            <a:r>
              <a:rPr lang="fr-FR" sz="3000" dirty="0">
                <a:solidFill>
                  <a:schemeClr val="tx1"/>
                </a:solidFill>
                <a:latin typeface="Unistra A"/>
                <a:cs typeface="Unistra A"/>
              </a:rPr>
              <a:t>appliquant la police de caractères </a:t>
            </a:r>
            <a:r>
              <a:rPr lang="fr-FR" sz="3000" dirty="0" err="1">
                <a:solidFill>
                  <a:schemeClr val="tx1"/>
                </a:solidFill>
                <a:latin typeface="Unistra A"/>
                <a:cs typeface="Unistra A"/>
              </a:rPr>
              <a:t>Unistra</a:t>
            </a:r>
            <a:r>
              <a:rPr lang="fr-FR" sz="3000" dirty="0">
                <a:solidFill>
                  <a:schemeClr val="tx1"/>
                </a:solidFill>
                <a:latin typeface="Unistra A"/>
                <a:cs typeface="Unistra A"/>
              </a:rPr>
              <a:t> </a:t>
            </a:r>
            <a:r>
              <a:rPr lang="fr-FR" sz="3000" dirty="0" smtClean="0">
                <a:solidFill>
                  <a:schemeClr val="tx1"/>
                </a:solidFill>
                <a:latin typeface="Unistra A"/>
                <a:cs typeface="Unistra A"/>
              </a:rPr>
              <a:t>Symbol. </a:t>
            </a:r>
            <a:endParaRPr lang="fr-FR" sz="3000" dirty="0">
              <a:solidFill>
                <a:schemeClr val="tx1"/>
              </a:solidFill>
              <a:latin typeface="Unistra A"/>
              <a:cs typeface="Unistra A"/>
            </a:endParaRPr>
          </a:p>
        </p:txBody>
      </p:sp>
    </p:spTree>
    <p:extLst>
      <p:ext uri="{BB962C8B-B14F-4D97-AF65-F5344CB8AC3E}">
        <p14:creationId xmlns:p14="http://schemas.microsoft.com/office/powerpoint/2010/main" val="397134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6214" y="797510"/>
            <a:ext cx="821497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fr-FR" sz="3200" dirty="0">
                <a:latin typeface="Unistra Symbol Regular"/>
                <a:cs typeface="Unistra Symbol Regular"/>
              </a:rPr>
              <a:t>!"#$%&amp;'()*+,-</a:t>
            </a:r>
            <a:r>
              <a:rPr lang="fr-FR" sz="3200" dirty="0" smtClean="0">
                <a:latin typeface="Unistra Symbol Regular"/>
                <a:cs typeface="Unistra Symbol Regular"/>
              </a:rPr>
              <a:t>./</a:t>
            </a:r>
            <a:r>
              <a:rPr lang="fr-FR" sz="3200" dirty="0">
                <a:latin typeface="Unistra Symbol Regular"/>
                <a:cs typeface="Unistra Symbol Regular"/>
              </a:rPr>
              <a:t>0123456789:</a:t>
            </a:r>
            <a:r>
              <a:rPr lang="fr-FR" sz="3200" dirty="0" smtClean="0">
                <a:latin typeface="Unistra Symbol Regular"/>
                <a:cs typeface="Unistra Symbol Regular"/>
              </a:rPr>
              <a:t>;&lt;=&gt;?</a:t>
            </a:r>
            <a:r>
              <a:rPr lang="en-US" sz="3200" dirty="0" smtClean="0">
                <a:latin typeface="Unistra Symbol Regular"/>
                <a:cs typeface="Unistra Symbol Regular"/>
              </a:rPr>
              <a:t>@</a:t>
            </a:r>
            <a:r>
              <a:rPr lang="en-US" sz="3200" dirty="0">
                <a:latin typeface="Unistra Symbol Regular"/>
                <a:cs typeface="Unistra Symbol Regular"/>
              </a:rPr>
              <a:t>A</a:t>
            </a:r>
            <a:r>
              <a:rPr lang="en-US" sz="3200" dirty="0" smtClean="0">
                <a:latin typeface="Unistra Symbol Regular"/>
                <a:cs typeface="Unistra Symbol Regular"/>
              </a:rPr>
              <a:t> BCDEFG</a:t>
            </a:r>
            <a:r>
              <a:rPr lang="en-US" sz="3200" dirty="0">
                <a:latin typeface="Unistra Symbol Regular"/>
                <a:cs typeface="Unistra Symbol Regular"/>
              </a:rPr>
              <a:t>H</a:t>
            </a:r>
            <a:endParaRPr lang="fr-FR" sz="3200" dirty="0">
              <a:latin typeface="Unistra Symbol Regular"/>
              <a:cs typeface="Unistra Symbol Regular"/>
            </a:endParaRPr>
          </a:p>
          <a:p>
            <a:pPr fontAlgn="ctr"/>
            <a:r>
              <a:rPr lang="en-US" sz="3200" dirty="0" smtClean="0">
                <a:latin typeface="Unistra Symbol Regular"/>
                <a:cs typeface="Unistra Symbol Regular"/>
              </a:rPr>
              <a:t>IJK</a:t>
            </a:r>
            <a:r>
              <a:rPr lang="fr-FR" sz="3200" dirty="0" smtClean="0">
                <a:latin typeface="Unistra Symbol Regular"/>
                <a:cs typeface="Unistra Symbol Regular"/>
              </a:rPr>
              <a:t>LMNOPQ</a:t>
            </a:r>
            <a:r>
              <a:rPr lang="fr-FR" sz="3200" dirty="0">
                <a:latin typeface="Unistra Symbol Regular"/>
                <a:cs typeface="Unistra Symbol Regular"/>
              </a:rPr>
              <a:t>RST</a:t>
            </a:r>
          </a:p>
          <a:p>
            <a:pPr fontAlgn="ctr"/>
            <a:r>
              <a:rPr lang="fr-FR" sz="3200" dirty="0" smtClean="0">
                <a:latin typeface="Unistra Symbol Regular"/>
                <a:cs typeface="Unistra Symbol Regular"/>
              </a:rPr>
              <a:t>VWXYZ</a:t>
            </a:r>
            <a:r>
              <a:rPr lang="fr-FR" sz="3200" dirty="0">
                <a:latin typeface="Unistra Symbol Regular"/>
                <a:cs typeface="Unistra Symbol Regular"/>
              </a:rPr>
              <a:t>[\</a:t>
            </a:r>
            <a:r>
              <a:rPr lang="fr-FR" sz="3200" dirty="0" smtClean="0">
                <a:latin typeface="Unistra Symbol Regular"/>
                <a:cs typeface="Unistra Symbol Regular"/>
              </a:rPr>
              <a:t>]^</a:t>
            </a:r>
            <a:r>
              <a:rPr lang="fr-FR" sz="3200" dirty="0">
                <a:latin typeface="Unistra Symbol Regular"/>
                <a:cs typeface="Unistra Symbol Regular"/>
              </a:rPr>
              <a:t>_`</a:t>
            </a:r>
            <a:r>
              <a:rPr lang="nl-NL" sz="3200" dirty="0" err="1" smtClean="0">
                <a:latin typeface="Unistra Symbol Regular"/>
                <a:cs typeface="Unistra Symbol Regular"/>
              </a:rPr>
              <a:t>bcd</a:t>
            </a:r>
            <a:r>
              <a:rPr lang="nl-NL" sz="3200" dirty="0" smtClean="0">
                <a:latin typeface="Unistra Symbol Regular"/>
                <a:cs typeface="Unistra Symbol Regular"/>
              </a:rPr>
              <a:t/>
            </a:r>
            <a:br>
              <a:rPr lang="nl-NL" sz="3200" dirty="0" smtClean="0">
                <a:latin typeface="Unistra Symbol Regular"/>
                <a:cs typeface="Unistra Symbol Regular"/>
              </a:rPr>
            </a:br>
            <a:r>
              <a:rPr lang="fr-FR" sz="3200" dirty="0" smtClean="0">
                <a:latin typeface="Unistra Symbol Regular"/>
                <a:cs typeface="Unistra Symbol Regular"/>
              </a:rPr>
              <a:t>e</a:t>
            </a:r>
            <a:r>
              <a:rPr lang="nl-NL" sz="3200" dirty="0" err="1" smtClean="0">
                <a:latin typeface="Unistra Symbol Regular"/>
                <a:cs typeface="Unistra Symbol Regular"/>
              </a:rPr>
              <a:t>fghjklmopquvwxyz</a:t>
            </a:r>
            <a:endParaRPr lang="nl-NL" sz="3200" dirty="0" smtClean="0">
              <a:latin typeface="Unistra Symbol Regular"/>
              <a:cs typeface="Unistra Symbol Regular"/>
            </a:endParaRPr>
          </a:p>
          <a:p>
            <a:pPr fontAlgn="ctr"/>
            <a:r>
              <a:rPr lang="nl-NL" sz="3200" dirty="0" smtClean="0">
                <a:latin typeface="Unistra Symbol Regular"/>
                <a:cs typeface="Unistra Symbol Regular"/>
              </a:rPr>
              <a:t>{</a:t>
            </a:r>
            <a:r>
              <a:rPr lang="nl-NL" sz="3200" dirty="0">
                <a:latin typeface="Unistra Symbol Regular"/>
                <a:cs typeface="Unistra Symbol Regular"/>
              </a:rPr>
              <a:t>|}</a:t>
            </a:r>
            <a:r>
              <a:rPr lang="fr-FR" sz="3200" dirty="0">
                <a:latin typeface="Unistra Symbol Regular"/>
                <a:cs typeface="Unistra Symbol Regular"/>
              </a:rPr>
              <a:t>§¨</a:t>
            </a:r>
            <a:r>
              <a:rPr lang="fr-FR" sz="3200" dirty="0" smtClean="0">
                <a:latin typeface="Unistra Symbol Regular"/>
                <a:cs typeface="Unistra Symbol Regular"/>
              </a:rPr>
              <a:t>©ª</a:t>
            </a:r>
            <a:r>
              <a:rPr lang="fr-FR" sz="3200" dirty="0">
                <a:latin typeface="Unistra Symbol Regular"/>
                <a:cs typeface="Unistra Symbol Regular"/>
              </a:rPr>
              <a:t>«¬®¯°±</a:t>
            </a:r>
            <a:r>
              <a:rPr lang="fr-FR" sz="3200" dirty="0" smtClean="0">
                <a:latin typeface="Unistra Symbol Regular"/>
                <a:cs typeface="Unistra Symbol Regular"/>
              </a:rPr>
              <a:t>´</a:t>
            </a:r>
          </a:p>
          <a:p>
            <a:pPr fontAlgn="ctr"/>
            <a:r>
              <a:rPr lang="fr-FR" sz="3200" dirty="0" smtClean="0">
                <a:latin typeface="Unistra Symbol Regular"/>
                <a:cs typeface="Unistra Symbol Regular"/>
              </a:rPr>
              <a:t>¶</a:t>
            </a:r>
            <a:r>
              <a:rPr lang="fr-FR" sz="3200" dirty="0">
                <a:latin typeface="Unistra Symbol Regular"/>
                <a:cs typeface="Unistra Symbol Regular"/>
              </a:rPr>
              <a:t>·¸»</a:t>
            </a:r>
            <a:r>
              <a:rPr lang="fr-FR" sz="3200" dirty="0" smtClean="0">
                <a:latin typeface="Unistra Symbol Regular"/>
                <a:cs typeface="Unistra Symbol Regular"/>
              </a:rPr>
              <a:t>¿ÀÁÂÃÄÅÆÇÈÉ</a:t>
            </a:r>
          </a:p>
          <a:p>
            <a:pPr fontAlgn="ctr"/>
            <a:r>
              <a:rPr lang="fr-FR" sz="3200" dirty="0" smtClean="0">
                <a:latin typeface="Unistra Symbol Regular"/>
                <a:cs typeface="Unistra Symbol Regular"/>
              </a:rPr>
              <a:t>ÊËÌÍÎÏÑÒÓÔÕ</a:t>
            </a:r>
            <a:r>
              <a:rPr lang="de-DE" sz="3200" dirty="0" smtClean="0">
                <a:latin typeface="Unistra Symbol Regular"/>
                <a:cs typeface="Unistra Symbol Regular"/>
              </a:rPr>
              <a:t>ÖØÙÚ</a:t>
            </a:r>
          </a:p>
          <a:p>
            <a:pPr fontAlgn="ctr"/>
            <a:r>
              <a:rPr lang="de-DE" sz="3200" dirty="0" err="1" smtClean="0">
                <a:latin typeface="Unistra Symbol Regular"/>
                <a:cs typeface="Unistra Symbol Regular"/>
              </a:rPr>
              <a:t>ÛÜßàáâãäåæçèé</a:t>
            </a:r>
            <a:r>
              <a:rPr lang="nl-NL" sz="3200" dirty="0" err="1" smtClean="0">
                <a:latin typeface="Unistra Symbol Regular"/>
                <a:cs typeface="Unistra Symbol Regular"/>
              </a:rPr>
              <a:t>ê</a:t>
            </a:r>
            <a:endParaRPr lang="nl-NL" sz="3200" dirty="0" smtClean="0">
              <a:latin typeface="Unistra Symbol Regular"/>
              <a:cs typeface="Unistra Symbol Regular"/>
            </a:endParaRPr>
          </a:p>
          <a:p>
            <a:pPr fontAlgn="ctr"/>
            <a:r>
              <a:rPr lang="nl-NL" sz="3200" dirty="0" err="1" smtClean="0">
                <a:latin typeface="Unistra Symbol Regular"/>
                <a:cs typeface="Unistra Symbol Regular"/>
              </a:rPr>
              <a:t>ëìí</a:t>
            </a:r>
            <a:endParaRPr lang="fr-FR" sz="3200" dirty="0">
              <a:latin typeface="Unistra Symbol Regular"/>
              <a:cs typeface="Unistra Symbo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6616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Macintosh PowerPoint</Application>
  <PresentationFormat>Présentation à l'écran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 Me</dc:creator>
  <cp:lastModifiedBy>Faustine Najman</cp:lastModifiedBy>
  <cp:revision>14</cp:revision>
  <dcterms:created xsi:type="dcterms:W3CDTF">2016-10-24T09:09:32Z</dcterms:created>
  <dcterms:modified xsi:type="dcterms:W3CDTF">2016-12-08T15:05:53Z</dcterms:modified>
</cp:coreProperties>
</file>