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56"/>
  </p:notesMasterIdLst>
  <p:sldIdLst>
    <p:sldId id="265" r:id="rId5"/>
    <p:sldId id="286" r:id="rId6"/>
    <p:sldId id="287" r:id="rId7"/>
    <p:sldId id="288" r:id="rId8"/>
    <p:sldId id="289" r:id="rId9"/>
    <p:sldId id="290"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37" r:id="rId25"/>
    <p:sldId id="322" r:id="rId26"/>
    <p:sldId id="291" r:id="rId27"/>
    <p:sldId id="293" r:id="rId28"/>
    <p:sldId id="294" r:id="rId29"/>
    <p:sldId id="295" r:id="rId30"/>
    <p:sldId id="296" r:id="rId31"/>
    <p:sldId id="297" r:id="rId32"/>
    <p:sldId id="298" r:id="rId33"/>
    <p:sldId id="299" r:id="rId34"/>
    <p:sldId id="300" r:id="rId35"/>
    <p:sldId id="301" r:id="rId36"/>
    <p:sldId id="302" r:id="rId37"/>
    <p:sldId id="304" r:id="rId38"/>
    <p:sldId id="305" r:id="rId39"/>
    <p:sldId id="306" r:id="rId40"/>
    <p:sldId id="307" r:id="rId41"/>
    <p:sldId id="308" r:id="rId42"/>
    <p:sldId id="292" r:id="rId43"/>
    <p:sldId id="309" r:id="rId44"/>
    <p:sldId id="310" r:id="rId45"/>
    <p:sldId id="311" r:id="rId46"/>
    <p:sldId id="312" r:id="rId47"/>
    <p:sldId id="313" r:id="rId48"/>
    <p:sldId id="314" r:id="rId49"/>
    <p:sldId id="320" r:id="rId50"/>
    <p:sldId id="321" r:id="rId51"/>
    <p:sldId id="315" r:id="rId52"/>
    <p:sldId id="316" r:id="rId53"/>
    <p:sldId id="317" r:id="rId54"/>
    <p:sldId id="31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61" Type="http://schemas.microsoft.com/office/2016/11/relationships/changesInfo" Target="changesInfos/changesInfo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mol Tripathi" userId="59d6fee4311f2535" providerId="LiveId" clId="{6A8B4C33-A40D-4795-A457-0FF908F6C97C}"/>
    <pc:docChg chg="undo custSel addSld delSld modSld">
      <pc:chgData name="Anmol Tripathi" userId="59d6fee4311f2535" providerId="LiveId" clId="{6A8B4C33-A40D-4795-A457-0FF908F6C97C}" dt="2022-09-06T06:30:28.961" v="5487" actId="47"/>
      <pc:docMkLst>
        <pc:docMk/>
      </pc:docMkLst>
      <pc:sldChg chg="modSp mod">
        <pc:chgData name="Anmol Tripathi" userId="59d6fee4311f2535" providerId="LiveId" clId="{6A8B4C33-A40D-4795-A457-0FF908F6C97C}" dt="2022-09-06T00:35:03.871" v="4720" actId="14100"/>
        <pc:sldMkLst>
          <pc:docMk/>
          <pc:sldMk cId="355033872" sldId="265"/>
        </pc:sldMkLst>
        <pc:spChg chg="mod">
          <ac:chgData name="Anmol Tripathi" userId="59d6fee4311f2535" providerId="LiveId" clId="{6A8B4C33-A40D-4795-A457-0FF908F6C97C}" dt="2022-09-06T00:34:06.480" v="4697" actId="255"/>
          <ac:spMkLst>
            <pc:docMk/>
            <pc:sldMk cId="355033872" sldId="265"/>
            <ac:spMk id="2" creationId="{9AB2EA78-AEB3-469B-9025-3B17201A457B}"/>
          </ac:spMkLst>
        </pc:spChg>
        <pc:spChg chg="mod">
          <ac:chgData name="Anmol Tripathi" userId="59d6fee4311f2535" providerId="LiveId" clId="{6A8B4C33-A40D-4795-A457-0FF908F6C97C}" dt="2022-09-06T00:35:03.871" v="4720" actId="14100"/>
          <ac:spMkLst>
            <pc:docMk/>
            <pc:sldMk cId="355033872" sldId="265"/>
            <ac:spMk id="3" creationId="{255E1F2F-E259-4EA8-9FFD-3A10AF541859}"/>
          </ac:spMkLst>
        </pc:spChg>
        <pc:picChg chg="mod">
          <ac:chgData name="Anmol Tripathi" userId="59d6fee4311f2535" providerId="LiveId" clId="{6A8B4C33-A40D-4795-A457-0FF908F6C97C}" dt="2022-09-06T00:33:50.748" v="4667" actId="1076"/>
          <ac:picMkLst>
            <pc:docMk/>
            <pc:sldMk cId="355033872" sldId="265"/>
            <ac:picMk id="5" creationId="{1FD526C9-A8C7-41E6-85BB-39F06C858A2B}"/>
          </ac:picMkLst>
        </pc:picChg>
      </pc:sldChg>
      <pc:sldChg chg="modSp mod">
        <pc:chgData name="Anmol Tripathi" userId="59d6fee4311f2535" providerId="LiveId" clId="{6A8B4C33-A40D-4795-A457-0FF908F6C97C}" dt="2022-09-06T05:46:47.783" v="4951" actId="20577"/>
        <pc:sldMkLst>
          <pc:docMk/>
          <pc:sldMk cId="1180120251" sldId="287"/>
        </pc:sldMkLst>
        <pc:spChg chg="mod">
          <ac:chgData name="Anmol Tripathi" userId="59d6fee4311f2535" providerId="LiveId" clId="{6A8B4C33-A40D-4795-A457-0FF908F6C97C}" dt="2022-09-06T05:46:47.783" v="4951" actId="20577"/>
          <ac:spMkLst>
            <pc:docMk/>
            <pc:sldMk cId="1180120251" sldId="287"/>
            <ac:spMk id="2" creationId="{818DB46E-6F11-AC54-FB43-1812B5A77EA9}"/>
          </ac:spMkLst>
        </pc:spChg>
        <pc:spChg chg="mod">
          <ac:chgData name="Anmol Tripathi" userId="59d6fee4311f2535" providerId="LiveId" clId="{6A8B4C33-A40D-4795-A457-0FF908F6C97C}" dt="2022-09-06T00:31:29.994" v="4599" actId="20577"/>
          <ac:spMkLst>
            <pc:docMk/>
            <pc:sldMk cId="1180120251" sldId="287"/>
            <ac:spMk id="3" creationId="{B57D5DEC-E7EB-3772-821D-AB0D87223930}"/>
          </ac:spMkLst>
        </pc:spChg>
      </pc:sldChg>
      <pc:sldChg chg="modSp mod">
        <pc:chgData name="Anmol Tripathi" userId="59d6fee4311f2535" providerId="LiveId" clId="{6A8B4C33-A40D-4795-A457-0FF908F6C97C}" dt="2022-09-06T05:46:30.368" v="4947" actId="20577"/>
        <pc:sldMkLst>
          <pc:docMk/>
          <pc:sldMk cId="1315026122" sldId="288"/>
        </pc:sldMkLst>
        <pc:spChg chg="mod">
          <ac:chgData name="Anmol Tripathi" userId="59d6fee4311f2535" providerId="LiveId" clId="{6A8B4C33-A40D-4795-A457-0FF908F6C97C}" dt="2022-09-06T05:46:30.368" v="4947" actId="20577"/>
          <ac:spMkLst>
            <pc:docMk/>
            <pc:sldMk cId="1315026122" sldId="288"/>
            <ac:spMk id="2" creationId="{894ABDA3-02DC-E424-AD7B-038BCED489BB}"/>
          </ac:spMkLst>
        </pc:spChg>
      </pc:sldChg>
      <pc:sldChg chg="modSp mod">
        <pc:chgData name="Anmol Tripathi" userId="59d6fee4311f2535" providerId="LiveId" clId="{6A8B4C33-A40D-4795-A457-0FF908F6C97C}" dt="2022-09-06T05:46:19.228" v="4943" actId="20577"/>
        <pc:sldMkLst>
          <pc:docMk/>
          <pc:sldMk cId="504802731" sldId="289"/>
        </pc:sldMkLst>
        <pc:spChg chg="mod">
          <ac:chgData name="Anmol Tripathi" userId="59d6fee4311f2535" providerId="LiveId" clId="{6A8B4C33-A40D-4795-A457-0FF908F6C97C}" dt="2022-09-06T05:46:19.228" v="4943" actId="20577"/>
          <ac:spMkLst>
            <pc:docMk/>
            <pc:sldMk cId="504802731" sldId="289"/>
            <ac:spMk id="4" creationId="{FE3F69F6-EE1E-D2E8-E8D7-B16E2404F65C}"/>
          </ac:spMkLst>
        </pc:spChg>
      </pc:sldChg>
      <pc:sldChg chg="modSp mod">
        <pc:chgData name="Anmol Tripathi" userId="59d6fee4311f2535" providerId="LiveId" clId="{6A8B4C33-A40D-4795-A457-0FF908F6C97C}" dt="2022-09-06T05:46:07.767" v="4939" actId="122"/>
        <pc:sldMkLst>
          <pc:docMk/>
          <pc:sldMk cId="695283853" sldId="290"/>
        </pc:sldMkLst>
        <pc:spChg chg="mod">
          <ac:chgData name="Anmol Tripathi" userId="59d6fee4311f2535" providerId="LiveId" clId="{6A8B4C33-A40D-4795-A457-0FF908F6C97C}" dt="2022-09-06T05:46:07.767" v="4939" actId="122"/>
          <ac:spMkLst>
            <pc:docMk/>
            <pc:sldMk cId="695283853" sldId="290"/>
            <ac:spMk id="2" creationId="{CD9F6751-DA93-8624-06C4-7F4379E92B03}"/>
          </ac:spMkLst>
        </pc:spChg>
      </pc:sldChg>
      <pc:sldChg chg="modSp del mod">
        <pc:chgData name="Anmol Tripathi" userId="59d6fee4311f2535" providerId="LiveId" clId="{6A8B4C33-A40D-4795-A457-0FF908F6C97C}" dt="2022-09-05T22:58:18.138" v="15" actId="47"/>
        <pc:sldMkLst>
          <pc:docMk/>
          <pc:sldMk cId="4171932169" sldId="303"/>
        </pc:sldMkLst>
        <pc:spChg chg="mod">
          <ac:chgData name="Anmol Tripathi" userId="59d6fee4311f2535" providerId="LiveId" clId="{6A8B4C33-A40D-4795-A457-0FF908F6C97C}" dt="2022-09-05T22:58:07.706" v="14" actId="20577"/>
          <ac:spMkLst>
            <pc:docMk/>
            <pc:sldMk cId="4171932169" sldId="303"/>
            <ac:spMk id="2" creationId="{DC5DA50E-68E2-1010-B4EC-6A9FF078DEA4}"/>
          </ac:spMkLst>
        </pc:spChg>
      </pc:sldChg>
      <pc:sldChg chg="addSp delSp modSp mod">
        <pc:chgData name="Anmol Tripathi" userId="59d6fee4311f2535" providerId="LiveId" clId="{6A8B4C33-A40D-4795-A457-0FF908F6C97C}" dt="2022-09-05T23:00:57.347" v="174" actId="1076"/>
        <pc:sldMkLst>
          <pc:docMk/>
          <pc:sldMk cId="327846304" sldId="304"/>
        </pc:sldMkLst>
        <pc:spChg chg="mod">
          <ac:chgData name="Anmol Tripathi" userId="59d6fee4311f2535" providerId="LiveId" clId="{6A8B4C33-A40D-4795-A457-0FF908F6C97C}" dt="2022-09-05T22:58:43.137" v="51" actId="255"/>
          <ac:spMkLst>
            <pc:docMk/>
            <pc:sldMk cId="327846304" sldId="304"/>
            <ac:spMk id="2" creationId="{2F8684D3-3804-2000-33FB-56D8BC9CEA73}"/>
          </ac:spMkLst>
        </pc:spChg>
        <pc:spChg chg="del">
          <ac:chgData name="Anmol Tripathi" userId="59d6fee4311f2535" providerId="LiveId" clId="{6A8B4C33-A40D-4795-A457-0FF908F6C97C}" dt="2022-09-05T22:59:01.986" v="52" actId="22"/>
          <ac:spMkLst>
            <pc:docMk/>
            <pc:sldMk cId="327846304" sldId="304"/>
            <ac:spMk id="3" creationId="{440BF1DD-A1CF-A9C1-140C-C18D30A1CD95}"/>
          </ac:spMkLst>
        </pc:spChg>
        <pc:spChg chg="add mod">
          <ac:chgData name="Anmol Tripathi" userId="59d6fee4311f2535" providerId="LiveId" clId="{6A8B4C33-A40D-4795-A457-0FF908F6C97C}" dt="2022-09-05T23:00:43.474" v="172" actId="1076"/>
          <ac:spMkLst>
            <pc:docMk/>
            <pc:sldMk cId="327846304" sldId="304"/>
            <ac:spMk id="8" creationId="{1460624B-B53D-1D0B-68E2-92EB302BCBA1}"/>
          </ac:spMkLst>
        </pc:spChg>
        <pc:spChg chg="add mod">
          <ac:chgData name="Anmol Tripathi" userId="59d6fee4311f2535" providerId="LiveId" clId="{6A8B4C33-A40D-4795-A457-0FF908F6C97C}" dt="2022-09-05T23:00:57.347" v="174" actId="1076"/>
          <ac:spMkLst>
            <pc:docMk/>
            <pc:sldMk cId="327846304" sldId="304"/>
            <ac:spMk id="9" creationId="{BDFB5590-E173-063B-2D7A-685858088379}"/>
          </ac:spMkLst>
        </pc:spChg>
        <pc:picChg chg="add mod ord">
          <ac:chgData name="Anmol Tripathi" userId="59d6fee4311f2535" providerId="LiveId" clId="{6A8B4C33-A40D-4795-A457-0FF908F6C97C}" dt="2022-09-05T22:59:36.676" v="60" actId="1076"/>
          <ac:picMkLst>
            <pc:docMk/>
            <pc:sldMk cId="327846304" sldId="304"/>
            <ac:picMk id="5" creationId="{F14EAFA8-C8F6-228F-54AD-7FC7A2F0F8C0}"/>
          </ac:picMkLst>
        </pc:picChg>
        <pc:picChg chg="add mod">
          <ac:chgData name="Anmol Tripathi" userId="59d6fee4311f2535" providerId="LiveId" clId="{6A8B4C33-A40D-4795-A457-0FF908F6C97C}" dt="2022-09-05T22:59:33.554" v="59" actId="1076"/>
          <ac:picMkLst>
            <pc:docMk/>
            <pc:sldMk cId="327846304" sldId="304"/>
            <ac:picMk id="7" creationId="{A0E05D21-B617-099D-F902-CF35BBD7D53E}"/>
          </ac:picMkLst>
        </pc:picChg>
      </pc:sldChg>
      <pc:sldChg chg="addSp delSp modSp mod">
        <pc:chgData name="Anmol Tripathi" userId="59d6fee4311f2535" providerId="LiveId" clId="{6A8B4C33-A40D-4795-A457-0FF908F6C97C}" dt="2022-09-05T23:07:19.799" v="563" actId="1076"/>
        <pc:sldMkLst>
          <pc:docMk/>
          <pc:sldMk cId="3029145423" sldId="305"/>
        </pc:sldMkLst>
        <pc:spChg chg="mod">
          <ac:chgData name="Anmol Tripathi" userId="59d6fee4311f2535" providerId="LiveId" clId="{6A8B4C33-A40D-4795-A457-0FF908F6C97C}" dt="2022-09-05T23:02:03.321" v="216" actId="255"/>
          <ac:spMkLst>
            <pc:docMk/>
            <pc:sldMk cId="3029145423" sldId="305"/>
            <ac:spMk id="2" creationId="{B368C03C-ADF9-4C31-A75B-FD43E78F901A}"/>
          </ac:spMkLst>
        </pc:spChg>
        <pc:spChg chg="del">
          <ac:chgData name="Anmol Tripathi" userId="59d6fee4311f2535" providerId="LiveId" clId="{6A8B4C33-A40D-4795-A457-0FF908F6C97C}" dt="2022-09-05T23:02:25.880" v="217" actId="22"/>
          <ac:spMkLst>
            <pc:docMk/>
            <pc:sldMk cId="3029145423" sldId="305"/>
            <ac:spMk id="3" creationId="{0296FFC4-D00F-900A-54A6-446DC18F30F8}"/>
          </ac:spMkLst>
        </pc:spChg>
        <pc:spChg chg="add mod">
          <ac:chgData name="Anmol Tripathi" userId="59d6fee4311f2535" providerId="LiveId" clId="{6A8B4C33-A40D-4795-A457-0FF908F6C97C}" dt="2022-09-05T23:06:47.621" v="554" actId="20577"/>
          <ac:spMkLst>
            <pc:docMk/>
            <pc:sldMk cId="3029145423" sldId="305"/>
            <ac:spMk id="8" creationId="{04689CD3-F4B0-6665-9C54-A981C20B310F}"/>
          </ac:spMkLst>
        </pc:spChg>
        <pc:spChg chg="add mod">
          <ac:chgData name="Anmol Tripathi" userId="59d6fee4311f2535" providerId="LiveId" clId="{6A8B4C33-A40D-4795-A457-0FF908F6C97C}" dt="2022-09-05T23:07:19.799" v="563" actId="1076"/>
          <ac:spMkLst>
            <pc:docMk/>
            <pc:sldMk cId="3029145423" sldId="305"/>
            <ac:spMk id="9" creationId="{85298F23-296F-4561-0357-0BA0AC044179}"/>
          </ac:spMkLst>
        </pc:spChg>
        <pc:picChg chg="add mod ord">
          <ac:chgData name="Anmol Tripathi" userId="59d6fee4311f2535" providerId="LiveId" clId="{6A8B4C33-A40D-4795-A457-0FF908F6C97C}" dt="2022-09-05T23:07:17.245" v="562" actId="14100"/>
          <ac:picMkLst>
            <pc:docMk/>
            <pc:sldMk cId="3029145423" sldId="305"/>
            <ac:picMk id="5" creationId="{8578574E-327F-217A-EC51-FF0234263606}"/>
          </ac:picMkLst>
        </pc:picChg>
        <pc:picChg chg="add mod">
          <ac:chgData name="Anmol Tripathi" userId="59d6fee4311f2535" providerId="LiveId" clId="{6A8B4C33-A40D-4795-A457-0FF908F6C97C}" dt="2022-09-05T23:07:14.223" v="561" actId="1076"/>
          <ac:picMkLst>
            <pc:docMk/>
            <pc:sldMk cId="3029145423" sldId="305"/>
            <ac:picMk id="7" creationId="{11957960-2D38-6EAB-0EC6-86F8D4DF42C3}"/>
          </ac:picMkLst>
        </pc:picChg>
      </pc:sldChg>
      <pc:sldChg chg="addSp delSp modSp mod">
        <pc:chgData name="Anmol Tripathi" userId="59d6fee4311f2535" providerId="LiveId" clId="{6A8B4C33-A40D-4795-A457-0FF908F6C97C}" dt="2022-09-05T23:10:03.024" v="689" actId="13822"/>
        <pc:sldMkLst>
          <pc:docMk/>
          <pc:sldMk cId="2645628343" sldId="306"/>
        </pc:sldMkLst>
        <pc:spChg chg="mod">
          <ac:chgData name="Anmol Tripathi" userId="59d6fee4311f2535" providerId="LiveId" clId="{6A8B4C33-A40D-4795-A457-0FF908F6C97C}" dt="2022-09-05T23:07:58.817" v="597" actId="255"/>
          <ac:spMkLst>
            <pc:docMk/>
            <pc:sldMk cId="2645628343" sldId="306"/>
            <ac:spMk id="2" creationId="{B904C210-AC19-88B7-CB02-2D14BE936AC2}"/>
          </ac:spMkLst>
        </pc:spChg>
        <pc:spChg chg="del">
          <ac:chgData name="Anmol Tripathi" userId="59d6fee4311f2535" providerId="LiveId" clId="{6A8B4C33-A40D-4795-A457-0FF908F6C97C}" dt="2022-09-05T23:08:13.727" v="598" actId="22"/>
          <ac:spMkLst>
            <pc:docMk/>
            <pc:sldMk cId="2645628343" sldId="306"/>
            <ac:spMk id="3" creationId="{D15F6DB8-FD47-7111-E0AA-A3A75E675F0B}"/>
          </ac:spMkLst>
        </pc:spChg>
        <pc:spChg chg="add mod">
          <ac:chgData name="Anmol Tripathi" userId="59d6fee4311f2535" providerId="LiveId" clId="{6A8B4C33-A40D-4795-A457-0FF908F6C97C}" dt="2022-09-05T23:09:51.253" v="687" actId="123"/>
          <ac:spMkLst>
            <pc:docMk/>
            <pc:sldMk cId="2645628343" sldId="306"/>
            <ac:spMk id="8" creationId="{EA785B84-3465-FC4C-D023-00E16ADF4071}"/>
          </ac:spMkLst>
        </pc:spChg>
        <pc:spChg chg="add mod">
          <ac:chgData name="Anmol Tripathi" userId="59d6fee4311f2535" providerId="LiveId" clId="{6A8B4C33-A40D-4795-A457-0FF908F6C97C}" dt="2022-09-05T23:10:03.024" v="689" actId="13822"/>
          <ac:spMkLst>
            <pc:docMk/>
            <pc:sldMk cId="2645628343" sldId="306"/>
            <ac:spMk id="9" creationId="{A2B3AE16-DF43-8DB5-19FD-A88AED068463}"/>
          </ac:spMkLst>
        </pc:spChg>
        <pc:picChg chg="add mod ord">
          <ac:chgData name="Anmol Tripathi" userId="59d6fee4311f2535" providerId="LiveId" clId="{6A8B4C33-A40D-4795-A457-0FF908F6C97C}" dt="2022-09-05T23:08:37.394" v="604" actId="1076"/>
          <ac:picMkLst>
            <pc:docMk/>
            <pc:sldMk cId="2645628343" sldId="306"/>
            <ac:picMk id="5" creationId="{AFE0B839-DADE-BAE9-C29A-EBC69291A618}"/>
          </ac:picMkLst>
        </pc:picChg>
        <pc:picChg chg="add mod">
          <ac:chgData name="Anmol Tripathi" userId="59d6fee4311f2535" providerId="LiveId" clId="{6A8B4C33-A40D-4795-A457-0FF908F6C97C}" dt="2022-09-05T23:08:42.400" v="606" actId="1076"/>
          <ac:picMkLst>
            <pc:docMk/>
            <pc:sldMk cId="2645628343" sldId="306"/>
            <ac:picMk id="7" creationId="{6AF6568A-2A44-CD4C-738B-7CCD07B87198}"/>
          </ac:picMkLst>
        </pc:picChg>
      </pc:sldChg>
      <pc:sldChg chg="modSp mod">
        <pc:chgData name="Anmol Tripathi" userId="59d6fee4311f2535" providerId="LiveId" clId="{6A8B4C33-A40D-4795-A457-0FF908F6C97C}" dt="2022-09-05T23:20:57.416" v="1189" actId="20577"/>
        <pc:sldMkLst>
          <pc:docMk/>
          <pc:sldMk cId="1032376969" sldId="307"/>
        </pc:sldMkLst>
        <pc:spChg chg="mod">
          <ac:chgData name="Anmol Tripathi" userId="59d6fee4311f2535" providerId="LiveId" clId="{6A8B4C33-A40D-4795-A457-0FF908F6C97C}" dt="2022-09-05T23:10:54.274" v="720" actId="255"/>
          <ac:spMkLst>
            <pc:docMk/>
            <pc:sldMk cId="1032376969" sldId="307"/>
            <ac:spMk id="2" creationId="{7A881E66-719E-74A3-DD89-443255EE07CD}"/>
          </ac:spMkLst>
        </pc:spChg>
        <pc:spChg chg="mod">
          <ac:chgData name="Anmol Tripathi" userId="59d6fee4311f2535" providerId="LiveId" clId="{6A8B4C33-A40D-4795-A457-0FF908F6C97C}" dt="2022-09-05T23:20:57.416" v="1189" actId="20577"/>
          <ac:spMkLst>
            <pc:docMk/>
            <pc:sldMk cId="1032376969" sldId="307"/>
            <ac:spMk id="3" creationId="{B9E3BFF1-8440-2B00-78F7-9B463502AA94}"/>
          </ac:spMkLst>
        </pc:spChg>
      </pc:sldChg>
      <pc:sldChg chg="modSp new mod">
        <pc:chgData name="Anmol Tripathi" userId="59d6fee4311f2535" providerId="LiveId" clId="{6A8B4C33-A40D-4795-A457-0FF908F6C97C}" dt="2022-09-05T23:24:44.242" v="1622" actId="113"/>
        <pc:sldMkLst>
          <pc:docMk/>
          <pc:sldMk cId="2805910692" sldId="308"/>
        </pc:sldMkLst>
        <pc:spChg chg="mod">
          <ac:chgData name="Anmol Tripathi" userId="59d6fee4311f2535" providerId="LiveId" clId="{6A8B4C33-A40D-4795-A457-0FF908F6C97C}" dt="2022-09-05T23:21:27.671" v="1197" actId="255"/>
          <ac:spMkLst>
            <pc:docMk/>
            <pc:sldMk cId="2805910692" sldId="308"/>
            <ac:spMk id="2" creationId="{E40C4A84-B367-B34C-A7F0-7E33B98595EF}"/>
          </ac:spMkLst>
        </pc:spChg>
        <pc:spChg chg="mod">
          <ac:chgData name="Anmol Tripathi" userId="59d6fee4311f2535" providerId="LiveId" clId="{6A8B4C33-A40D-4795-A457-0FF908F6C97C}" dt="2022-09-05T23:24:44.242" v="1622" actId="113"/>
          <ac:spMkLst>
            <pc:docMk/>
            <pc:sldMk cId="2805910692" sldId="308"/>
            <ac:spMk id="3" creationId="{5E445A4E-179C-1A2F-EFC6-CE4B449630D2}"/>
          </ac:spMkLst>
        </pc:spChg>
      </pc:sldChg>
      <pc:sldChg chg="new del">
        <pc:chgData name="Anmol Tripathi" userId="59d6fee4311f2535" providerId="LiveId" clId="{6A8B4C33-A40D-4795-A457-0FF908F6C97C}" dt="2022-09-05T23:25:06.621" v="1623" actId="47"/>
        <pc:sldMkLst>
          <pc:docMk/>
          <pc:sldMk cId="1126264766" sldId="309"/>
        </pc:sldMkLst>
      </pc:sldChg>
      <pc:sldChg chg="modSp new mod">
        <pc:chgData name="Anmol Tripathi" userId="59d6fee4311f2535" providerId="LiveId" clId="{6A8B4C33-A40D-4795-A457-0FF908F6C97C}" dt="2022-09-05T23:32:52.989" v="1910" actId="20577"/>
        <pc:sldMkLst>
          <pc:docMk/>
          <pc:sldMk cId="2520519822" sldId="309"/>
        </pc:sldMkLst>
        <pc:spChg chg="mod">
          <ac:chgData name="Anmol Tripathi" userId="59d6fee4311f2535" providerId="LiveId" clId="{6A8B4C33-A40D-4795-A457-0FF908F6C97C}" dt="2022-09-05T23:25:32.124" v="1644" actId="122"/>
          <ac:spMkLst>
            <pc:docMk/>
            <pc:sldMk cId="2520519822" sldId="309"/>
            <ac:spMk id="2" creationId="{C58B037D-0E22-CF7C-E4E1-449A7CE93C0B}"/>
          </ac:spMkLst>
        </pc:spChg>
        <pc:spChg chg="mod">
          <ac:chgData name="Anmol Tripathi" userId="59d6fee4311f2535" providerId="LiveId" clId="{6A8B4C33-A40D-4795-A457-0FF908F6C97C}" dt="2022-09-05T23:32:52.989" v="1910" actId="20577"/>
          <ac:spMkLst>
            <pc:docMk/>
            <pc:sldMk cId="2520519822" sldId="309"/>
            <ac:spMk id="3" creationId="{EEEC3DDE-572C-2D21-978D-0C418B501A1E}"/>
          </ac:spMkLst>
        </pc:spChg>
      </pc:sldChg>
      <pc:sldChg chg="addSp delSp modSp new mod modNotesTx">
        <pc:chgData name="Anmol Tripathi" userId="59d6fee4311f2535" providerId="LiveId" clId="{6A8B4C33-A40D-4795-A457-0FF908F6C97C}" dt="2022-09-05T23:37:15.800" v="2106" actId="20577"/>
        <pc:sldMkLst>
          <pc:docMk/>
          <pc:sldMk cId="1869660212" sldId="310"/>
        </pc:sldMkLst>
        <pc:spChg chg="mod">
          <ac:chgData name="Anmol Tripathi" userId="59d6fee4311f2535" providerId="LiveId" clId="{6A8B4C33-A40D-4795-A457-0FF908F6C97C}" dt="2022-09-05T23:36:27.346" v="1966" actId="255"/>
          <ac:spMkLst>
            <pc:docMk/>
            <pc:sldMk cId="1869660212" sldId="310"/>
            <ac:spMk id="2" creationId="{84A9DD4C-7051-4372-030B-A66E70E69F65}"/>
          </ac:spMkLst>
        </pc:spChg>
        <pc:spChg chg="del">
          <ac:chgData name="Anmol Tripathi" userId="59d6fee4311f2535" providerId="LiveId" clId="{6A8B4C33-A40D-4795-A457-0FF908F6C97C}" dt="2022-09-05T23:34:50.359" v="1916" actId="22"/>
          <ac:spMkLst>
            <pc:docMk/>
            <pc:sldMk cId="1869660212" sldId="310"/>
            <ac:spMk id="3" creationId="{023BD96E-A745-3EF1-3B52-C183E2BEC65F}"/>
          </ac:spMkLst>
        </pc:spChg>
        <pc:picChg chg="add mod ord">
          <ac:chgData name="Anmol Tripathi" userId="59d6fee4311f2535" providerId="LiveId" clId="{6A8B4C33-A40D-4795-A457-0FF908F6C97C}" dt="2022-09-05T23:35:49.572" v="1924" actId="14100"/>
          <ac:picMkLst>
            <pc:docMk/>
            <pc:sldMk cId="1869660212" sldId="310"/>
            <ac:picMk id="5" creationId="{911E2B06-5722-E149-6536-3E697961ED2C}"/>
          </ac:picMkLst>
        </pc:picChg>
        <pc:picChg chg="add mod">
          <ac:chgData name="Anmol Tripathi" userId="59d6fee4311f2535" providerId="LiveId" clId="{6A8B4C33-A40D-4795-A457-0FF908F6C97C}" dt="2022-09-05T23:36:01.269" v="1928" actId="1076"/>
          <ac:picMkLst>
            <pc:docMk/>
            <pc:sldMk cId="1869660212" sldId="310"/>
            <ac:picMk id="7" creationId="{3161CAB1-6C2E-9DEB-7C62-23DFA0DBFE00}"/>
          </ac:picMkLst>
        </pc:picChg>
      </pc:sldChg>
      <pc:sldChg chg="new del">
        <pc:chgData name="Anmol Tripathi" userId="59d6fee4311f2535" providerId="LiveId" clId="{6A8B4C33-A40D-4795-A457-0FF908F6C97C}" dt="2022-09-05T23:25:07.411" v="1624" actId="47"/>
        <pc:sldMkLst>
          <pc:docMk/>
          <pc:sldMk cId="2805727736" sldId="310"/>
        </pc:sldMkLst>
      </pc:sldChg>
      <pc:sldChg chg="new del">
        <pc:chgData name="Anmol Tripathi" userId="59d6fee4311f2535" providerId="LiveId" clId="{6A8B4C33-A40D-4795-A457-0FF908F6C97C}" dt="2022-09-05T23:25:08.098" v="1625" actId="47"/>
        <pc:sldMkLst>
          <pc:docMk/>
          <pc:sldMk cId="292650601" sldId="311"/>
        </pc:sldMkLst>
      </pc:sldChg>
      <pc:sldChg chg="addSp delSp modSp new mod modNotesTx">
        <pc:chgData name="Anmol Tripathi" userId="59d6fee4311f2535" providerId="LiveId" clId="{6A8B4C33-A40D-4795-A457-0FF908F6C97C}" dt="2022-09-05T23:41:23.119" v="2172" actId="14100"/>
        <pc:sldMkLst>
          <pc:docMk/>
          <pc:sldMk cId="2930413057" sldId="311"/>
        </pc:sldMkLst>
        <pc:spChg chg="mod">
          <ac:chgData name="Anmol Tripathi" userId="59d6fee4311f2535" providerId="LiveId" clId="{6A8B4C33-A40D-4795-A457-0FF908F6C97C}" dt="2022-09-05T23:37:47.730" v="2138" actId="313"/>
          <ac:spMkLst>
            <pc:docMk/>
            <pc:sldMk cId="2930413057" sldId="311"/>
            <ac:spMk id="2" creationId="{79482DB2-143C-6D9B-895B-CC605B49F8BA}"/>
          </ac:spMkLst>
        </pc:spChg>
        <pc:spChg chg="del">
          <ac:chgData name="Anmol Tripathi" userId="59d6fee4311f2535" providerId="LiveId" clId="{6A8B4C33-A40D-4795-A457-0FF908F6C97C}" dt="2022-09-05T23:38:02.086" v="2139" actId="22"/>
          <ac:spMkLst>
            <pc:docMk/>
            <pc:sldMk cId="2930413057" sldId="311"/>
            <ac:spMk id="3" creationId="{6613BA06-3442-DD09-9DA8-3D157CA900EE}"/>
          </ac:spMkLst>
        </pc:spChg>
        <pc:spChg chg="add del">
          <ac:chgData name="Anmol Tripathi" userId="59d6fee4311f2535" providerId="LiveId" clId="{6A8B4C33-A40D-4795-A457-0FF908F6C97C}" dt="2022-09-05T23:38:26.048" v="2143" actId="22"/>
          <ac:spMkLst>
            <pc:docMk/>
            <pc:sldMk cId="2930413057" sldId="311"/>
            <ac:spMk id="7" creationId="{926B48C7-8207-7EDE-91ED-BCFC0B278043}"/>
          </ac:spMkLst>
        </pc:spChg>
        <pc:picChg chg="add mod ord">
          <ac:chgData name="Anmol Tripathi" userId="59d6fee4311f2535" providerId="LiveId" clId="{6A8B4C33-A40D-4795-A457-0FF908F6C97C}" dt="2022-09-05T23:41:23.119" v="2172" actId="14100"/>
          <ac:picMkLst>
            <pc:docMk/>
            <pc:sldMk cId="2930413057" sldId="311"/>
            <ac:picMk id="5" creationId="{DFF4F41E-D859-CC41-42FC-C44BDCD5986C}"/>
          </ac:picMkLst>
        </pc:picChg>
        <pc:picChg chg="add mod">
          <ac:chgData name="Anmol Tripathi" userId="59d6fee4311f2535" providerId="LiveId" clId="{6A8B4C33-A40D-4795-A457-0FF908F6C97C}" dt="2022-09-05T23:41:20.660" v="2171" actId="1076"/>
          <ac:picMkLst>
            <pc:docMk/>
            <pc:sldMk cId="2930413057" sldId="311"/>
            <ac:picMk id="9" creationId="{0099F1E7-8B30-BE2A-F4BF-F8F90F0B4B84}"/>
          </ac:picMkLst>
        </pc:picChg>
      </pc:sldChg>
      <pc:sldChg chg="new del">
        <pc:chgData name="Anmol Tripathi" userId="59d6fee4311f2535" providerId="LiveId" clId="{6A8B4C33-A40D-4795-A457-0FF908F6C97C}" dt="2022-09-05T23:25:08.895" v="1626" actId="47"/>
        <pc:sldMkLst>
          <pc:docMk/>
          <pc:sldMk cId="3259357074" sldId="312"/>
        </pc:sldMkLst>
      </pc:sldChg>
      <pc:sldChg chg="addSp delSp modSp new mod">
        <pc:chgData name="Anmol Tripathi" userId="59d6fee4311f2535" providerId="LiveId" clId="{6A8B4C33-A40D-4795-A457-0FF908F6C97C}" dt="2022-09-05T23:41:00.592" v="2169" actId="14100"/>
        <pc:sldMkLst>
          <pc:docMk/>
          <pc:sldMk cId="3332202664" sldId="312"/>
        </pc:sldMkLst>
        <pc:spChg chg="mod">
          <ac:chgData name="Anmol Tripathi" userId="59d6fee4311f2535" providerId="LiveId" clId="{6A8B4C33-A40D-4795-A457-0FF908F6C97C}" dt="2022-09-05T23:39:29.931" v="2154" actId="255"/>
          <ac:spMkLst>
            <pc:docMk/>
            <pc:sldMk cId="3332202664" sldId="312"/>
            <ac:spMk id="2" creationId="{F242E145-999D-F7A1-D263-93AB8766F0C1}"/>
          </ac:spMkLst>
        </pc:spChg>
        <pc:spChg chg="del">
          <ac:chgData name="Anmol Tripathi" userId="59d6fee4311f2535" providerId="LiveId" clId="{6A8B4C33-A40D-4795-A457-0FF908F6C97C}" dt="2022-09-05T23:39:07.539" v="2148" actId="22"/>
          <ac:spMkLst>
            <pc:docMk/>
            <pc:sldMk cId="3332202664" sldId="312"/>
            <ac:spMk id="3" creationId="{08A3C488-F657-87E8-8F1A-18F1F79F60A5}"/>
          </ac:spMkLst>
        </pc:spChg>
        <pc:picChg chg="add mod ord">
          <ac:chgData name="Anmol Tripathi" userId="59d6fee4311f2535" providerId="LiveId" clId="{6A8B4C33-A40D-4795-A457-0FF908F6C97C}" dt="2022-09-05T23:41:00.592" v="2169" actId="14100"/>
          <ac:picMkLst>
            <pc:docMk/>
            <pc:sldMk cId="3332202664" sldId="312"/>
            <ac:picMk id="5" creationId="{B71F0D31-8784-5B50-6076-56D68402EBCC}"/>
          </ac:picMkLst>
        </pc:picChg>
        <pc:picChg chg="add mod">
          <ac:chgData name="Anmol Tripathi" userId="59d6fee4311f2535" providerId="LiveId" clId="{6A8B4C33-A40D-4795-A457-0FF908F6C97C}" dt="2022-09-05T23:40:53.520" v="2167" actId="1076"/>
          <ac:picMkLst>
            <pc:docMk/>
            <pc:sldMk cId="3332202664" sldId="312"/>
            <ac:picMk id="7" creationId="{2D9BA544-25E3-852F-5DCB-3208BCBE150E}"/>
          </ac:picMkLst>
        </pc:picChg>
      </pc:sldChg>
      <pc:sldChg chg="addSp delSp modSp new mod">
        <pc:chgData name="Anmol Tripathi" userId="59d6fee4311f2535" providerId="LiveId" clId="{6A8B4C33-A40D-4795-A457-0FF908F6C97C}" dt="2022-09-05T23:40:34.075" v="2165" actId="1076"/>
        <pc:sldMkLst>
          <pc:docMk/>
          <pc:sldMk cId="3817899564" sldId="313"/>
        </pc:sldMkLst>
        <pc:spChg chg="mod">
          <ac:chgData name="Anmol Tripathi" userId="59d6fee4311f2535" providerId="LiveId" clId="{6A8B4C33-A40D-4795-A457-0FF908F6C97C}" dt="2022-09-05T23:39:55.849" v="2158" actId="113"/>
          <ac:spMkLst>
            <pc:docMk/>
            <pc:sldMk cId="3817899564" sldId="313"/>
            <ac:spMk id="2" creationId="{ACB91ECE-8778-F91B-7ECA-E34F8CD71C8F}"/>
          </ac:spMkLst>
        </pc:spChg>
        <pc:spChg chg="del">
          <ac:chgData name="Anmol Tripathi" userId="59d6fee4311f2535" providerId="LiveId" clId="{6A8B4C33-A40D-4795-A457-0FF908F6C97C}" dt="2022-09-05T23:40:10.698" v="2159" actId="22"/>
          <ac:spMkLst>
            <pc:docMk/>
            <pc:sldMk cId="3817899564" sldId="313"/>
            <ac:spMk id="3" creationId="{30E20CA6-4E2A-240F-FEF0-64447B5FB906}"/>
          </ac:spMkLst>
        </pc:spChg>
        <pc:picChg chg="add mod ord">
          <ac:chgData name="Anmol Tripathi" userId="59d6fee4311f2535" providerId="LiveId" clId="{6A8B4C33-A40D-4795-A457-0FF908F6C97C}" dt="2022-09-05T23:40:19.579" v="2163" actId="14100"/>
          <ac:picMkLst>
            <pc:docMk/>
            <pc:sldMk cId="3817899564" sldId="313"/>
            <ac:picMk id="5" creationId="{269EC632-7825-B88B-E3D0-D38261AE4C51}"/>
          </ac:picMkLst>
        </pc:picChg>
        <pc:picChg chg="add mod">
          <ac:chgData name="Anmol Tripathi" userId="59d6fee4311f2535" providerId="LiveId" clId="{6A8B4C33-A40D-4795-A457-0FF908F6C97C}" dt="2022-09-05T23:40:34.075" v="2165" actId="1076"/>
          <ac:picMkLst>
            <pc:docMk/>
            <pc:sldMk cId="3817899564" sldId="313"/>
            <ac:picMk id="7" creationId="{9E20B646-751C-6F08-2824-5DC0AC445446}"/>
          </ac:picMkLst>
        </pc:picChg>
      </pc:sldChg>
      <pc:sldChg chg="addSp delSp modSp new mod">
        <pc:chgData name="Anmol Tripathi" userId="59d6fee4311f2535" providerId="LiveId" clId="{6A8B4C33-A40D-4795-A457-0FF908F6C97C}" dt="2022-09-05T23:42:25.306" v="2183" actId="14100"/>
        <pc:sldMkLst>
          <pc:docMk/>
          <pc:sldMk cId="4101087033" sldId="314"/>
        </pc:sldMkLst>
        <pc:spChg chg="mod">
          <ac:chgData name="Anmol Tripathi" userId="59d6fee4311f2535" providerId="LiveId" clId="{6A8B4C33-A40D-4795-A457-0FF908F6C97C}" dt="2022-09-05T23:41:50.105" v="2176" actId="255"/>
          <ac:spMkLst>
            <pc:docMk/>
            <pc:sldMk cId="4101087033" sldId="314"/>
            <ac:spMk id="2" creationId="{AC355903-AD3C-669F-5099-70BBE392B24B}"/>
          </ac:spMkLst>
        </pc:spChg>
        <pc:spChg chg="del">
          <ac:chgData name="Anmol Tripathi" userId="59d6fee4311f2535" providerId="LiveId" clId="{6A8B4C33-A40D-4795-A457-0FF908F6C97C}" dt="2022-09-05T23:42:02.960" v="2177" actId="22"/>
          <ac:spMkLst>
            <pc:docMk/>
            <pc:sldMk cId="4101087033" sldId="314"/>
            <ac:spMk id="3" creationId="{70F12582-973B-DA61-19F3-60CDACA3F603}"/>
          </ac:spMkLst>
        </pc:spChg>
        <pc:picChg chg="add mod ord">
          <ac:chgData name="Anmol Tripathi" userId="59d6fee4311f2535" providerId="LiveId" clId="{6A8B4C33-A40D-4795-A457-0FF908F6C97C}" dt="2022-09-05T23:42:25.306" v="2183" actId="14100"/>
          <ac:picMkLst>
            <pc:docMk/>
            <pc:sldMk cId="4101087033" sldId="314"/>
            <ac:picMk id="5" creationId="{59C85845-EDD3-69AE-A051-CFCE218093D5}"/>
          </ac:picMkLst>
        </pc:picChg>
        <pc:picChg chg="add mod">
          <ac:chgData name="Anmol Tripathi" userId="59d6fee4311f2535" providerId="LiveId" clId="{6A8B4C33-A40D-4795-A457-0FF908F6C97C}" dt="2022-09-05T23:42:22.381" v="2182" actId="1076"/>
          <ac:picMkLst>
            <pc:docMk/>
            <pc:sldMk cId="4101087033" sldId="314"/>
            <ac:picMk id="7" creationId="{7BF3F30E-3C30-2263-7E9B-D867B1E9D7DC}"/>
          </ac:picMkLst>
        </pc:picChg>
      </pc:sldChg>
      <pc:sldChg chg="modSp new mod">
        <pc:chgData name="Anmol Tripathi" userId="59d6fee4311f2535" providerId="LiveId" clId="{6A8B4C33-A40D-4795-A457-0FF908F6C97C}" dt="2022-09-06T00:15:04.152" v="4558" actId="20577"/>
        <pc:sldMkLst>
          <pc:docMk/>
          <pc:sldMk cId="577924767" sldId="315"/>
        </pc:sldMkLst>
        <pc:spChg chg="mod">
          <ac:chgData name="Anmol Tripathi" userId="59d6fee4311f2535" providerId="LiveId" clId="{6A8B4C33-A40D-4795-A457-0FF908F6C97C}" dt="2022-09-05T23:46:49.937" v="2221" actId="255"/>
          <ac:spMkLst>
            <pc:docMk/>
            <pc:sldMk cId="577924767" sldId="315"/>
            <ac:spMk id="2" creationId="{825F266E-DD37-F596-4DD0-88B696D857F0}"/>
          </ac:spMkLst>
        </pc:spChg>
        <pc:spChg chg="mod">
          <ac:chgData name="Anmol Tripathi" userId="59d6fee4311f2535" providerId="LiveId" clId="{6A8B4C33-A40D-4795-A457-0FF908F6C97C}" dt="2022-09-06T00:15:04.152" v="4558" actId="20577"/>
          <ac:spMkLst>
            <pc:docMk/>
            <pc:sldMk cId="577924767" sldId="315"/>
            <ac:spMk id="3" creationId="{4D5B86F2-1BE5-79B2-C55A-9C5DE1995943}"/>
          </ac:spMkLst>
        </pc:spChg>
      </pc:sldChg>
      <pc:sldChg chg="modSp new mod">
        <pc:chgData name="Anmol Tripathi" userId="59d6fee4311f2535" providerId="LiveId" clId="{6A8B4C33-A40D-4795-A457-0FF908F6C97C}" dt="2022-09-05T23:56:22.266" v="3340" actId="20577"/>
        <pc:sldMkLst>
          <pc:docMk/>
          <pc:sldMk cId="2173745437" sldId="316"/>
        </pc:sldMkLst>
        <pc:spChg chg="mod">
          <ac:chgData name="Anmol Tripathi" userId="59d6fee4311f2535" providerId="LiveId" clId="{6A8B4C33-A40D-4795-A457-0FF908F6C97C}" dt="2022-09-05T23:51:43.954" v="2795" actId="313"/>
          <ac:spMkLst>
            <pc:docMk/>
            <pc:sldMk cId="2173745437" sldId="316"/>
            <ac:spMk id="2" creationId="{71ACEE1F-1ADD-C535-9C83-BDA46A3C7940}"/>
          </ac:spMkLst>
        </pc:spChg>
        <pc:spChg chg="mod">
          <ac:chgData name="Anmol Tripathi" userId="59d6fee4311f2535" providerId="LiveId" clId="{6A8B4C33-A40D-4795-A457-0FF908F6C97C}" dt="2022-09-05T23:56:22.266" v="3340" actId="20577"/>
          <ac:spMkLst>
            <pc:docMk/>
            <pc:sldMk cId="2173745437" sldId="316"/>
            <ac:spMk id="3" creationId="{E0D64E36-0D57-C8DF-EFFD-5FD0C9807069}"/>
          </ac:spMkLst>
        </pc:spChg>
      </pc:sldChg>
      <pc:sldChg chg="modSp new mod">
        <pc:chgData name="Anmol Tripathi" userId="59d6fee4311f2535" providerId="LiveId" clId="{6A8B4C33-A40D-4795-A457-0FF908F6C97C}" dt="2022-09-06T00:05:08.795" v="4475" actId="255"/>
        <pc:sldMkLst>
          <pc:docMk/>
          <pc:sldMk cId="2335063151" sldId="317"/>
        </pc:sldMkLst>
        <pc:spChg chg="mod">
          <ac:chgData name="Anmol Tripathi" userId="59d6fee4311f2535" providerId="LiveId" clId="{6A8B4C33-A40D-4795-A457-0FF908F6C97C}" dt="2022-09-05T23:56:59.148" v="3367" actId="113"/>
          <ac:spMkLst>
            <pc:docMk/>
            <pc:sldMk cId="2335063151" sldId="317"/>
            <ac:spMk id="2" creationId="{3A5473FE-721D-6E44-1138-5A2B0393DBF1}"/>
          </ac:spMkLst>
        </pc:spChg>
        <pc:spChg chg="mod">
          <ac:chgData name="Anmol Tripathi" userId="59d6fee4311f2535" providerId="LiveId" clId="{6A8B4C33-A40D-4795-A457-0FF908F6C97C}" dt="2022-09-06T00:05:08.795" v="4475" actId="255"/>
          <ac:spMkLst>
            <pc:docMk/>
            <pc:sldMk cId="2335063151" sldId="317"/>
            <ac:spMk id="3" creationId="{9204ADB5-68DD-66E5-FE57-4D9961E074F2}"/>
          </ac:spMkLst>
        </pc:spChg>
      </pc:sldChg>
      <pc:sldChg chg="new del">
        <pc:chgData name="Anmol Tripathi" userId="59d6fee4311f2535" providerId="LiveId" clId="{6A8B4C33-A40D-4795-A457-0FF908F6C97C}" dt="2022-09-06T00:05:15.992" v="4476" actId="47"/>
        <pc:sldMkLst>
          <pc:docMk/>
          <pc:sldMk cId="748803813" sldId="318"/>
        </pc:sldMkLst>
      </pc:sldChg>
      <pc:sldChg chg="new del">
        <pc:chgData name="Anmol Tripathi" userId="59d6fee4311f2535" providerId="LiveId" clId="{6A8B4C33-A40D-4795-A457-0FF908F6C97C}" dt="2022-09-06T00:05:33.460" v="4479" actId="47"/>
        <pc:sldMkLst>
          <pc:docMk/>
          <pc:sldMk cId="3967393483" sldId="318"/>
        </pc:sldMkLst>
      </pc:sldChg>
      <pc:sldChg chg="addSp modSp new mod">
        <pc:chgData name="Anmol Tripathi" userId="59d6fee4311f2535" providerId="LiveId" clId="{6A8B4C33-A40D-4795-A457-0FF908F6C97C}" dt="2022-09-06T00:05:58.921" v="4498" actId="255"/>
        <pc:sldMkLst>
          <pc:docMk/>
          <pc:sldMk cId="1364026737" sldId="319"/>
        </pc:sldMkLst>
        <pc:spChg chg="add mod">
          <ac:chgData name="Anmol Tripathi" userId="59d6fee4311f2535" providerId="LiveId" clId="{6A8B4C33-A40D-4795-A457-0FF908F6C97C}" dt="2022-09-06T00:05:58.921" v="4498" actId="255"/>
          <ac:spMkLst>
            <pc:docMk/>
            <pc:sldMk cId="1364026737" sldId="319"/>
            <ac:spMk id="2" creationId="{21E80E87-F06C-2B43-53B2-E3D40AEFC90A}"/>
          </ac:spMkLst>
        </pc:spChg>
      </pc:sldChg>
      <pc:sldChg chg="addSp delSp modSp new mod modNotesTx">
        <pc:chgData name="Anmol Tripathi" userId="59d6fee4311f2535" providerId="LiveId" clId="{6A8B4C33-A40D-4795-A457-0FF908F6C97C}" dt="2022-09-06T00:12:12.439" v="4534"/>
        <pc:sldMkLst>
          <pc:docMk/>
          <pc:sldMk cId="3273304645" sldId="320"/>
        </pc:sldMkLst>
        <pc:spChg chg="mod">
          <ac:chgData name="Anmol Tripathi" userId="59d6fee4311f2535" providerId="LiveId" clId="{6A8B4C33-A40D-4795-A457-0FF908F6C97C}" dt="2022-09-06T00:11:41.743" v="4533" actId="255"/>
          <ac:spMkLst>
            <pc:docMk/>
            <pc:sldMk cId="3273304645" sldId="320"/>
            <ac:spMk id="2" creationId="{B114BDAF-DCB9-2EC9-7F68-8C27BFB79EFA}"/>
          </ac:spMkLst>
        </pc:spChg>
        <pc:spChg chg="del">
          <ac:chgData name="Anmol Tripathi" userId="59d6fee4311f2535" providerId="LiveId" clId="{6A8B4C33-A40D-4795-A457-0FF908F6C97C}" dt="2022-09-06T00:10:55.317" v="4500" actId="22"/>
          <ac:spMkLst>
            <pc:docMk/>
            <pc:sldMk cId="3273304645" sldId="320"/>
            <ac:spMk id="3" creationId="{8429A761-C8AD-041F-A5B8-C1576D7644B1}"/>
          </ac:spMkLst>
        </pc:spChg>
        <pc:picChg chg="add mod ord">
          <ac:chgData name="Anmol Tripathi" userId="59d6fee4311f2535" providerId="LiveId" clId="{6A8B4C33-A40D-4795-A457-0FF908F6C97C}" dt="2022-09-06T00:10:59.150" v="4502" actId="1076"/>
          <ac:picMkLst>
            <pc:docMk/>
            <pc:sldMk cId="3273304645" sldId="320"/>
            <ac:picMk id="5" creationId="{504D5A06-40F3-3DD3-E532-6AF9B3AC24C6}"/>
          </ac:picMkLst>
        </pc:picChg>
        <pc:picChg chg="add mod">
          <ac:chgData name="Anmol Tripathi" userId="59d6fee4311f2535" providerId="LiveId" clId="{6A8B4C33-A40D-4795-A457-0FF908F6C97C}" dt="2022-09-06T00:11:13.904" v="4504" actId="1076"/>
          <ac:picMkLst>
            <pc:docMk/>
            <pc:sldMk cId="3273304645" sldId="320"/>
            <ac:picMk id="7" creationId="{18B497A7-58A4-F63C-B319-15C1D14F9881}"/>
          </ac:picMkLst>
        </pc:picChg>
      </pc:sldChg>
      <pc:sldChg chg="addSp delSp modSp new mod">
        <pc:chgData name="Anmol Tripathi" userId="59d6fee4311f2535" providerId="LiveId" clId="{6A8B4C33-A40D-4795-A457-0FF908F6C97C}" dt="2022-09-06T00:16:58.750" v="4563" actId="1076"/>
        <pc:sldMkLst>
          <pc:docMk/>
          <pc:sldMk cId="3394669361" sldId="321"/>
        </pc:sldMkLst>
        <pc:spChg chg="mod">
          <ac:chgData name="Anmol Tripathi" userId="59d6fee4311f2535" providerId="LiveId" clId="{6A8B4C33-A40D-4795-A457-0FF908F6C97C}" dt="2022-09-06T00:12:26.361" v="4538" actId="122"/>
          <ac:spMkLst>
            <pc:docMk/>
            <pc:sldMk cId="3394669361" sldId="321"/>
            <ac:spMk id="2" creationId="{4DEB586D-D71D-2B4A-E264-AE6430A7A3CF}"/>
          </ac:spMkLst>
        </pc:spChg>
        <pc:spChg chg="del">
          <ac:chgData name="Anmol Tripathi" userId="59d6fee4311f2535" providerId="LiveId" clId="{6A8B4C33-A40D-4795-A457-0FF908F6C97C}" dt="2022-09-06T00:16:47.508" v="4559" actId="22"/>
          <ac:spMkLst>
            <pc:docMk/>
            <pc:sldMk cId="3394669361" sldId="321"/>
            <ac:spMk id="3" creationId="{FAD98204-B3C1-F5AB-D2FC-0A5347A6179E}"/>
          </ac:spMkLst>
        </pc:spChg>
        <pc:picChg chg="add mod ord">
          <ac:chgData name="Anmol Tripathi" userId="59d6fee4311f2535" providerId="LiveId" clId="{6A8B4C33-A40D-4795-A457-0FF908F6C97C}" dt="2022-09-06T00:16:58.750" v="4563" actId="1076"/>
          <ac:picMkLst>
            <pc:docMk/>
            <pc:sldMk cId="3394669361" sldId="321"/>
            <ac:picMk id="5" creationId="{8F78BE60-45C3-CF10-3353-F85E53C697B9}"/>
          </ac:picMkLst>
        </pc:picChg>
      </pc:sldChg>
      <pc:sldChg chg="modSp new del mod">
        <pc:chgData name="Anmol Tripathi" userId="59d6fee4311f2535" providerId="LiveId" clId="{6A8B4C33-A40D-4795-A457-0FF908F6C97C}" dt="2022-09-06T00:17:03.077" v="4564" actId="47"/>
        <pc:sldMkLst>
          <pc:docMk/>
          <pc:sldMk cId="941133031" sldId="322"/>
        </pc:sldMkLst>
        <pc:spChg chg="mod">
          <ac:chgData name="Anmol Tripathi" userId="59d6fee4311f2535" providerId="LiveId" clId="{6A8B4C33-A40D-4795-A457-0FF908F6C97C}" dt="2022-09-06T00:12:38.616" v="4541" actId="255"/>
          <ac:spMkLst>
            <pc:docMk/>
            <pc:sldMk cId="941133031" sldId="322"/>
            <ac:spMk id="2" creationId="{419F7618-1DC3-5336-AB2D-2F8A02A026E4}"/>
          </ac:spMkLst>
        </pc:spChg>
      </pc:sldChg>
      <pc:sldChg chg="modSp new mod">
        <pc:chgData name="Anmol Tripathi" userId="59d6fee4311f2535" providerId="LiveId" clId="{6A8B4C33-A40D-4795-A457-0FF908F6C97C}" dt="2022-09-06T00:25:02.416" v="4595" actId="20577"/>
        <pc:sldMkLst>
          <pc:docMk/>
          <pc:sldMk cId="1031166283" sldId="322"/>
        </pc:sldMkLst>
        <pc:spChg chg="mod">
          <ac:chgData name="Anmol Tripathi" userId="59d6fee4311f2535" providerId="LiveId" clId="{6A8B4C33-A40D-4795-A457-0FF908F6C97C}" dt="2022-09-06T00:20:43.880" v="4591" actId="122"/>
          <ac:spMkLst>
            <pc:docMk/>
            <pc:sldMk cId="1031166283" sldId="322"/>
            <ac:spMk id="2" creationId="{7540747D-F105-78CA-FE7A-C0F86BA08B51}"/>
          </ac:spMkLst>
        </pc:spChg>
        <pc:spChg chg="mod">
          <ac:chgData name="Anmol Tripathi" userId="59d6fee4311f2535" providerId="LiveId" clId="{6A8B4C33-A40D-4795-A457-0FF908F6C97C}" dt="2022-09-06T00:25:02.416" v="4595" actId="20577"/>
          <ac:spMkLst>
            <pc:docMk/>
            <pc:sldMk cId="1031166283" sldId="322"/>
            <ac:spMk id="3" creationId="{2D342726-6F2C-2BDA-5E40-91B51E264A23}"/>
          </ac:spMkLst>
        </pc:spChg>
      </pc:sldChg>
      <pc:sldChg chg="addSp delSp modSp new mod">
        <pc:chgData name="Anmol Tripathi" userId="59d6fee4311f2535" providerId="LiveId" clId="{6A8B4C33-A40D-4795-A457-0FF908F6C97C}" dt="2022-09-06T05:43:38.589" v="4880" actId="20577"/>
        <pc:sldMkLst>
          <pc:docMk/>
          <pc:sldMk cId="3327922057" sldId="323"/>
        </pc:sldMkLst>
        <pc:spChg chg="mod">
          <ac:chgData name="Anmol Tripathi" userId="59d6fee4311f2535" providerId="LiveId" clId="{6A8B4C33-A40D-4795-A457-0FF908F6C97C}" dt="2022-09-06T05:43:38.589" v="4880" actId="20577"/>
          <ac:spMkLst>
            <pc:docMk/>
            <pc:sldMk cId="3327922057" sldId="323"/>
            <ac:spMk id="2" creationId="{89BB2208-15A8-3C0C-F286-6921FE8ACC54}"/>
          </ac:spMkLst>
        </pc:spChg>
        <pc:spChg chg="del">
          <ac:chgData name="Anmol Tripathi" userId="59d6fee4311f2535" providerId="LiveId" clId="{6A8B4C33-A40D-4795-A457-0FF908F6C97C}" dt="2022-09-06T05:38:27.309" v="4722" actId="22"/>
          <ac:spMkLst>
            <pc:docMk/>
            <pc:sldMk cId="3327922057" sldId="323"/>
            <ac:spMk id="3" creationId="{CFB186F0-E6C9-738A-0332-24C6D12A5770}"/>
          </ac:spMkLst>
        </pc:spChg>
        <pc:spChg chg="add mod">
          <ac:chgData name="Anmol Tripathi" userId="59d6fee4311f2535" providerId="LiveId" clId="{6A8B4C33-A40D-4795-A457-0FF908F6C97C}" dt="2022-09-06T05:41:50.207" v="4868" actId="20577"/>
          <ac:spMkLst>
            <pc:docMk/>
            <pc:sldMk cId="3327922057" sldId="323"/>
            <ac:spMk id="10" creationId="{65B9613D-A8D9-DDA3-2E56-376E44F6C71F}"/>
          </ac:spMkLst>
        </pc:spChg>
        <pc:spChg chg="add mod">
          <ac:chgData name="Anmol Tripathi" userId="59d6fee4311f2535" providerId="LiveId" clId="{6A8B4C33-A40D-4795-A457-0FF908F6C97C}" dt="2022-09-06T05:42:42.803" v="4875" actId="1076"/>
          <ac:spMkLst>
            <pc:docMk/>
            <pc:sldMk cId="3327922057" sldId="323"/>
            <ac:spMk id="11" creationId="{3F1D1A63-9552-01FC-7A42-152F7FACF73B}"/>
          </ac:spMkLst>
        </pc:spChg>
        <pc:spChg chg="add mod">
          <ac:chgData name="Anmol Tripathi" userId="59d6fee4311f2535" providerId="LiveId" clId="{6A8B4C33-A40D-4795-A457-0FF908F6C97C}" dt="2022-09-06T05:42:20.105" v="4871" actId="1076"/>
          <ac:spMkLst>
            <pc:docMk/>
            <pc:sldMk cId="3327922057" sldId="323"/>
            <ac:spMk id="12" creationId="{45AF03E7-7F07-1360-EA6B-9EF0D2E9F287}"/>
          </ac:spMkLst>
        </pc:spChg>
        <pc:spChg chg="add mod">
          <ac:chgData name="Anmol Tripathi" userId="59d6fee4311f2535" providerId="LiveId" clId="{6A8B4C33-A40D-4795-A457-0FF908F6C97C}" dt="2022-09-06T05:42:36.275" v="4873" actId="1076"/>
          <ac:spMkLst>
            <pc:docMk/>
            <pc:sldMk cId="3327922057" sldId="323"/>
            <ac:spMk id="13" creationId="{FC050DA5-DFD6-CDB9-3216-C085F23C4A0E}"/>
          </ac:spMkLst>
        </pc:spChg>
        <pc:picChg chg="add mod ord">
          <ac:chgData name="Anmol Tripathi" userId="59d6fee4311f2535" providerId="LiveId" clId="{6A8B4C33-A40D-4795-A457-0FF908F6C97C}" dt="2022-09-06T05:39:47.179" v="4734" actId="14100"/>
          <ac:picMkLst>
            <pc:docMk/>
            <pc:sldMk cId="3327922057" sldId="323"/>
            <ac:picMk id="5" creationId="{4E2C50A7-2BF9-7278-69B7-476A3F4650CE}"/>
          </ac:picMkLst>
        </pc:picChg>
        <pc:picChg chg="add mod">
          <ac:chgData name="Anmol Tripathi" userId="59d6fee4311f2535" providerId="LiveId" clId="{6A8B4C33-A40D-4795-A457-0FF908F6C97C}" dt="2022-09-06T05:39:56.602" v="4736" actId="1076"/>
          <ac:picMkLst>
            <pc:docMk/>
            <pc:sldMk cId="3327922057" sldId="323"/>
            <ac:picMk id="7" creationId="{9DDA5D58-088B-6BA9-5263-D237B33A5B71}"/>
          </ac:picMkLst>
        </pc:picChg>
        <pc:picChg chg="add mod">
          <ac:chgData name="Anmol Tripathi" userId="59d6fee4311f2535" providerId="LiveId" clId="{6A8B4C33-A40D-4795-A457-0FF908F6C97C}" dt="2022-09-06T05:43:14.441" v="4877" actId="1076"/>
          <ac:picMkLst>
            <pc:docMk/>
            <pc:sldMk cId="3327922057" sldId="323"/>
            <ac:picMk id="9" creationId="{10842720-8F54-B2CC-4A14-96D212176308}"/>
          </ac:picMkLst>
        </pc:picChg>
      </pc:sldChg>
      <pc:sldChg chg="addSp delSp modSp new mod">
        <pc:chgData name="Anmol Tripathi" userId="59d6fee4311f2535" providerId="LiveId" clId="{6A8B4C33-A40D-4795-A457-0FF908F6C97C}" dt="2022-09-06T05:45:50.579" v="4936" actId="1076"/>
        <pc:sldMkLst>
          <pc:docMk/>
          <pc:sldMk cId="3568439745" sldId="324"/>
        </pc:sldMkLst>
        <pc:spChg chg="mod">
          <ac:chgData name="Anmol Tripathi" userId="59d6fee4311f2535" providerId="LiveId" clId="{6A8B4C33-A40D-4795-A457-0FF908F6C97C}" dt="2022-09-06T05:44:38.009" v="4926" actId="122"/>
          <ac:spMkLst>
            <pc:docMk/>
            <pc:sldMk cId="3568439745" sldId="324"/>
            <ac:spMk id="2" creationId="{0543FB01-08B5-A133-525D-20A5C205F988}"/>
          </ac:spMkLst>
        </pc:spChg>
        <pc:spChg chg="del">
          <ac:chgData name="Anmol Tripathi" userId="59d6fee4311f2535" providerId="LiveId" clId="{6A8B4C33-A40D-4795-A457-0FF908F6C97C}" dt="2022-09-06T05:44:51.340" v="4927" actId="22"/>
          <ac:spMkLst>
            <pc:docMk/>
            <pc:sldMk cId="3568439745" sldId="324"/>
            <ac:spMk id="3" creationId="{D566C154-1BFD-A62A-B72D-A8AA39B018A6}"/>
          </ac:spMkLst>
        </pc:spChg>
        <pc:picChg chg="add mod ord">
          <ac:chgData name="Anmol Tripathi" userId="59d6fee4311f2535" providerId="LiveId" clId="{6A8B4C33-A40D-4795-A457-0FF908F6C97C}" dt="2022-09-06T05:45:50.579" v="4936" actId="1076"/>
          <ac:picMkLst>
            <pc:docMk/>
            <pc:sldMk cId="3568439745" sldId="324"/>
            <ac:picMk id="5" creationId="{D31070C5-CC1A-7A05-8B0B-D70318AFFD99}"/>
          </ac:picMkLst>
        </pc:picChg>
        <pc:picChg chg="add mod">
          <ac:chgData name="Anmol Tripathi" userId="59d6fee4311f2535" providerId="LiveId" clId="{6A8B4C33-A40D-4795-A457-0FF908F6C97C}" dt="2022-09-06T05:45:41.722" v="4934" actId="1076"/>
          <ac:picMkLst>
            <pc:docMk/>
            <pc:sldMk cId="3568439745" sldId="324"/>
            <ac:picMk id="7" creationId="{DF03065E-230D-5917-8236-FEF6F3EA7717}"/>
          </ac:picMkLst>
        </pc:picChg>
        <pc:picChg chg="add mod">
          <ac:chgData name="Anmol Tripathi" userId="59d6fee4311f2535" providerId="LiveId" clId="{6A8B4C33-A40D-4795-A457-0FF908F6C97C}" dt="2022-09-06T05:45:38.279" v="4933" actId="1076"/>
          <ac:picMkLst>
            <pc:docMk/>
            <pc:sldMk cId="3568439745" sldId="324"/>
            <ac:picMk id="9" creationId="{BB69827B-9660-90EA-CF66-FF6EE90012EE}"/>
          </ac:picMkLst>
        </pc:picChg>
      </pc:sldChg>
      <pc:sldChg chg="modSp new del mod">
        <pc:chgData name="Anmol Tripathi" userId="59d6fee4311f2535" providerId="LiveId" clId="{6A8B4C33-A40D-4795-A457-0FF908F6C97C}" dt="2022-09-06T05:44:12.080" v="4892" actId="47"/>
        <pc:sldMkLst>
          <pc:docMk/>
          <pc:sldMk cId="4161235479" sldId="324"/>
        </pc:sldMkLst>
        <pc:spChg chg="mod">
          <ac:chgData name="Anmol Tripathi" userId="59d6fee4311f2535" providerId="LiveId" clId="{6A8B4C33-A40D-4795-A457-0FF908F6C97C}" dt="2022-09-06T05:44:08.762" v="4891" actId="20577"/>
          <ac:spMkLst>
            <pc:docMk/>
            <pc:sldMk cId="4161235479" sldId="324"/>
            <ac:spMk id="2" creationId="{72DF27D8-1B71-8DCC-7DD4-97E562E1150F}"/>
          </ac:spMkLst>
        </pc:spChg>
      </pc:sldChg>
      <pc:sldChg chg="addSp delSp modSp new mod">
        <pc:chgData name="Anmol Tripathi" userId="59d6fee4311f2535" providerId="LiveId" clId="{6A8B4C33-A40D-4795-A457-0FF908F6C97C}" dt="2022-09-06T05:49:59.753" v="5067" actId="1076"/>
        <pc:sldMkLst>
          <pc:docMk/>
          <pc:sldMk cId="3578655760" sldId="325"/>
        </pc:sldMkLst>
        <pc:spChg chg="mod">
          <ac:chgData name="Anmol Tripathi" userId="59d6fee4311f2535" providerId="LiveId" clId="{6A8B4C33-A40D-4795-A457-0FF908F6C97C}" dt="2022-09-06T05:48:15.962" v="5000" actId="255"/>
          <ac:spMkLst>
            <pc:docMk/>
            <pc:sldMk cId="3578655760" sldId="325"/>
            <ac:spMk id="2" creationId="{174DA17B-12C2-6927-BD83-26D45CB85FF3}"/>
          </ac:spMkLst>
        </pc:spChg>
        <pc:spChg chg="del">
          <ac:chgData name="Anmol Tripathi" userId="59d6fee4311f2535" providerId="LiveId" clId="{6A8B4C33-A40D-4795-A457-0FF908F6C97C}" dt="2022-09-06T05:48:34.832" v="5001" actId="22"/>
          <ac:spMkLst>
            <pc:docMk/>
            <pc:sldMk cId="3578655760" sldId="325"/>
            <ac:spMk id="3" creationId="{1ADB3226-4850-B26D-942B-372F40B0A042}"/>
          </ac:spMkLst>
        </pc:spChg>
        <pc:spChg chg="add">
          <ac:chgData name="Anmol Tripathi" userId="59d6fee4311f2535" providerId="LiveId" clId="{6A8B4C33-A40D-4795-A457-0FF908F6C97C}" dt="2022-09-06T05:49:25.335" v="5008" actId="11529"/>
          <ac:spMkLst>
            <pc:docMk/>
            <pc:sldMk cId="3578655760" sldId="325"/>
            <ac:spMk id="8" creationId="{217299FF-2F28-CBB6-C235-F79CB5941D9F}"/>
          </ac:spMkLst>
        </pc:spChg>
        <pc:spChg chg="add mod">
          <ac:chgData name="Anmol Tripathi" userId="59d6fee4311f2535" providerId="LiveId" clId="{6A8B4C33-A40D-4795-A457-0FF908F6C97C}" dt="2022-09-06T05:49:59.753" v="5067" actId="1076"/>
          <ac:spMkLst>
            <pc:docMk/>
            <pc:sldMk cId="3578655760" sldId="325"/>
            <ac:spMk id="9" creationId="{346F63B2-FF06-43C5-2F37-6BADFBE69337}"/>
          </ac:spMkLst>
        </pc:spChg>
        <pc:picChg chg="add mod ord">
          <ac:chgData name="Anmol Tripathi" userId="59d6fee4311f2535" providerId="LiveId" clId="{6A8B4C33-A40D-4795-A457-0FF908F6C97C}" dt="2022-09-06T05:49:02.905" v="5004" actId="1076"/>
          <ac:picMkLst>
            <pc:docMk/>
            <pc:sldMk cId="3578655760" sldId="325"/>
            <ac:picMk id="5" creationId="{DEFA29FD-83A7-3F56-D3D9-3C8DB71F1D1E}"/>
          </ac:picMkLst>
        </pc:picChg>
        <pc:picChg chg="add mod">
          <ac:chgData name="Anmol Tripathi" userId="59d6fee4311f2535" providerId="LiveId" clId="{6A8B4C33-A40D-4795-A457-0FF908F6C97C}" dt="2022-09-06T05:49:08.964" v="5007" actId="1076"/>
          <ac:picMkLst>
            <pc:docMk/>
            <pc:sldMk cId="3578655760" sldId="325"/>
            <ac:picMk id="7" creationId="{E77D60A2-3969-CB8B-4B0F-4283E00A3674}"/>
          </ac:picMkLst>
        </pc:picChg>
      </pc:sldChg>
      <pc:sldChg chg="addSp delSp modSp new mod">
        <pc:chgData name="Anmol Tripathi" userId="59d6fee4311f2535" providerId="LiveId" clId="{6A8B4C33-A40D-4795-A457-0FF908F6C97C}" dt="2022-09-06T05:51:05.984" v="5116" actId="1076"/>
        <pc:sldMkLst>
          <pc:docMk/>
          <pc:sldMk cId="2220595384" sldId="326"/>
        </pc:sldMkLst>
        <pc:spChg chg="mod">
          <ac:chgData name="Anmol Tripathi" userId="59d6fee4311f2535" providerId="LiveId" clId="{6A8B4C33-A40D-4795-A457-0FF908F6C97C}" dt="2022-09-06T05:50:53.228" v="5114" actId="255"/>
          <ac:spMkLst>
            <pc:docMk/>
            <pc:sldMk cId="2220595384" sldId="326"/>
            <ac:spMk id="2" creationId="{C1C8C9D2-BD48-7675-057B-1DD75365757B}"/>
          </ac:spMkLst>
        </pc:spChg>
        <pc:spChg chg="del">
          <ac:chgData name="Anmol Tripathi" userId="59d6fee4311f2535" providerId="LiveId" clId="{6A8B4C33-A40D-4795-A457-0FF908F6C97C}" dt="2022-09-06T05:51:02.630" v="5115"/>
          <ac:spMkLst>
            <pc:docMk/>
            <pc:sldMk cId="2220595384" sldId="326"/>
            <ac:spMk id="3" creationId="{BF02F454-6519-EA0F-8E6F-365D9067261F}"/>
          </ac:spMkLst>
        </pc:spChg>
        <pc:picChg chg="add del mod">
          <ac:chgData name="Anmol Tripathi" userId="59d6fee4311f2535" providerId="LiveId" clId="{6A8B4C33-A40D-4795-A457-0FF908F6C97C}" dt="2022-09-06T05:50:20.732" v="5072"/>
          <ac:picMkLst>
            <pc:docMk/>
            <pc:sldMk cId="2220595384" sldId="326"/>
            <ac:picMk id="1026" creationId="{A5C70DF5-4BEA-D54F-1833-254AA478F450}"/>
          </ac:picMkLst>
        </pc:picChg>
        <pc:picChg chg="add mod">
          <ac:chgData name="Anmol Tripathi" userId="59d6fee4311f2535" providerId="LiveId" clId="{6A8B4C33-A40D-4795-A457-0FF908F6C97C}" dt="2022-09-06T05:51:05.984" v="5116" actId="1076"/>
          <ac:picMkLst>
            <pc:docMk/>
            <pc:sldMk cId="2220595384" sldId="326"/>
            <ac:picMk id="1028" creationId="{C0370EDD-CF14-5E08-902F-06A1178131C4}"/>
          </ac:picMkLst>
        </pc:picChg>
      </pc:sldChg>
      <pc:sldChg chg="modSp new del mod">
        <pc:chgData name="Anmol Tripathi" userId="59d6fee4311f2535" providerId="LiveId" clId="{6A8B4C33-A40D-4795-A457-0FF908F6C97C}" dt="2022-09-06T05:51:29.401" v="5130" actId="47"/>
        <pc:sldMkLst>
          <pc:docMk/>
          <pc:sldMk cId="1548164136" sldId="327"/>
        </pc:sldMkLst>
        <pc:spChg chg="mod">
          <ac:chgData name="Anmol Tripathi" userId="59d6fee4311f2535" providerId="LiveId" clId="{6A8B4C33-A40D-4795-A457-0FF908F6C97C}" dt="2022-09-06T05:51:26.619" v="5129" actId="20577"/>
          <ac:spMkLst>
            <pc:docMk/>
            <pc:sldMk cId="1548164136" sldId="327"/>
            <ac:spMk id="2" creationId="{967E6BE1-94EF-BB82-C985-6D14288EEC08}"/>
          </ac:spMkLst>
        </pc:spChg>
      </pc:sldChg>
      <pc:sldChg chg="addSp delSp modSp new mod">
        <pc:chgData name="Anmol Tripathi" userId="59d6fee4311f2535" providerId="LiveId" clId="{6A8B4C33-A40D-4795-A457-0FF908F6C97C}" dt="2022-09-06T05:53:41.642" v="5179" actId="14100"/>
        <pc:sldMkLst>
          <pc:docMk/>
          <pc:sldMk cId="2873608291" sldId="327"/>
        </pc:sldMkLst>
        <pc:spChg chg="mod">
          <ac:chgData name="Anmol Tripathi" userId="59d6fee4311f2535" providerId="LiveId" clId="{6A8B4C33-A40D-4795-A457-0FF908F6C97C}" dt="2022-09-06T05:51:52.930" v="5153" actId="113"/>
          <ac:spMkLst>
            <pc:docMk/>
            <pc:sldMk cId="2873608291" sldId="327"/>
            <ac:spMk id="2" creationId="{39D80023-3C1E-7A38-6735-6D6F13809AF8}"/>
          </ac:spMkLst>
        </pc:spChg>
        <pc:spChg chg="del">
          <ac:chgData name="Anmol Tripathi" userId="59d6fee4311f2535" providerId="LiveId" clId="{6A8B4C33-A40D-4795-A457-0FF908F6C97C}" dt="2022-09-06T05:52:00.837" v="5154"/>
          <ac:spMkLst>
            <pc:docMk/>
            <pc:sldMk cId="2873608291" sldId="327"/>
            <ac:spMk id="3" creationId="{BD382C9B-FCF2-322F-4DA1-59A3DDE0518B}"/>
          </ac:spMkLst>
        </pc:spChg>
        <pc:spChg chg="del">
          <ac:chgData name="Anmol Tripathi" userId="59d6fee4311f2535" providerId="LiveId" clId="{6A8B4C33-A40D-4795-A457-0FF908F6C97C}" dt="2022-09-06T05:53:27.062" v="5173"/>
          <ac:spMkLst>
            <pc:docMk/>
            <pc:sldMk cId="2873608291" sldId="327"/>
            <ac:spMk id="4" creationId="{664E6D28-A168-EBF2-B00C-EE7EAC8E3C3E}"/>
          </ac:spMkLst>
        </pc:spChg>
        <pc:spChg chg="add mod">
          <ac:chgData name="Anmol Tripathi" userId="59d6fee4311f2535" providerId="LiveId" clId="{6A8B4C33-A40D-4795-A457-0FF908F6C97C}" dt="2022-09-06T05:53:37.059" v="5177" actId="1076"/>
          <ac:spMkLst>
            <pc:docMk/>
            <pc:sldMk cId="2873608291" sldId="327"/>
            <ac:spMk id="5" creationId="{23DFDC03-B021-007A-BED3-93A9DB467DFF}"/>
          </ac:spMkLst>
        </pc:spChg>
        <pc:picChg chg="add mod">
          <ac:chgData name="Anmol Tripathi" userId="59d6fee4311f2535" providerId="LiveId" clId="{6A8B4C33-A40D-4795-A457-0FF908F6C97C}" dt="2022-09-06T05:53:41.642" v="5179" actId="14100"/>
          <ac:picMkLst>
            <pc:docMk/>
            <pc:sldMk cId="2873608291" sldId="327"/>
            <ac:picMk id="2051" creationId="{63750806-A13E-D7E1-061B-646156410355}"/>
          </ac:picMkLst>
        </pc:picChg>
      </pc:sldChg>
      <pc:sldChg chg="addSp delSp modSp new mod">
        <pc:chgData name="Anmol Tripathi" userId="59d6fee4311f2535" providerId="LiveId" clId="{6A8B4C33-A40D-4795-A457-0FF908F6C97C}" dt="2022-09-06T05:59:00.331" v="5247"/>
        <pc:sldMkLst>
          <pc:docMk/>
          <pc:sldMk cId="2085389336" sldId="328"/>
        </pc:sldMkLst>
        <pc:spChg chg="mod">
          <ac:chgData name="Anmol Tripathi" userId="59d6fee4311f2535" providerId="LiveId" clId="{6A8B4C33-A40D-4795-A457-0FF908F6C97C}" dt="2022-09-06T05:54:00.855" v="5202" actId="255"/>
          <ac:spMkLst>
            <pc:docMk/>
            <pc:sldMk cId="2085389336" sldId="328"/>
            <ac:spMk id="2" creationId="{064932CD-E8FD-CAA5-244B-070C094BA34D}"/>
          </ac:spMkLst>
        </pc:spChg>
        <pc:spChg chg="del mod">
          <ac:chgData name="Anmol Tripathi" userId="59d6fee4311f2535" providerId="LiveId" clId="{6A8B4C33-A40D-4795-A457-0FF908F6C97C}" dt="2022-09-06T05:56:19.677" v="5206" actId="478"/>
          <ac:spMkLst>
            <pc:docMk/>
            <pc:sldMk cId="2085389336" sldId="328"/>
            <ac:spMk id="3" creationId="{B52DD2C9-58A2-DE53-17D7-C45C0831118E}"/>
          </ac:spMkLst>
        </pc:spChg>
        <pc:spChg chg="del">
          <ac:chgData name="Anmol Tripathi" userId="59d6fee4311f2535" providerId="LiveId" clId="{6A8B4C33-A40D-4795-A457-0FF908F6C97C}" dt="2022-09-06T05:57:14.306" v="5225" actId="478"/>
          <ac:spMkLst>
            <pc:docMk/>
            <pc:sldMk cId="2085389336" sldId="328"/>
            <ac:spMk id="4" creationId="{64DF25AE-AB9F-3CAF-C645-52090042916D}"/>
          </ac:spMkLst>
        </pc:spChg>
        <pc:spChg chg="add mod">
          <ac:chgData name="Anmol Tripathi" userId="59d6fee4311f2535" providerId="LiveId" clId="{6A8B4C33-A40D-4795-A457-0FF908F6C97C}" dt="2022-09-06T05:59:00.331" v="5247"/>
          <ac:spMkLst>
            <pc:docMk/>
            <pc:sldMk cId="2085389336" sldId="328"/>
            <ac:spMk id="5" creationId="{306E768E-5A7A-4024-05F7-F4F055507D8F}"/>
          </ac:spMkLst>
        </pc:spChg>
        <pc:picChg chg="add mod">
          <ac:chgData name="Anmol Tripathi" userId="59d6fee4311f2535" providerId="LiveId" clId="{6A8B4C33-A40D-4795-A457-0FF908F6C97C}" dt="2022-09-06T05:57:34.820" v="5230" actId="1076"/>
          <ac:picMkLst>
            <pc:docMk/>
            <pc:sldMk cId="2085389336" sldId="328"/>
            <ac:picMk id="3074" creationId="{C5176CE0-4328-A6F3-33E0-341D57A0FF90}"/>
          </ac:picMkLst>
        </pc:picChg>
      </pc:sldChg>
      <pc:sldChg chg="addSp delSp modSp new mod">
        <pc:chgData name="Anmol Tripathi" userId="59d6fee4311f2535" providerId="LiveId" clId="{6A8B4C33-A40D-4795-A457-0FF908F6C97C}" dt="2022-09-06T06:00:29.101" v="5272" actId="1076"/>
        <pc:sldMkLst>
          <pc:docMk/>
          <pc:sldMk cId="2386823910" sldId="329"/>
        </pc:sldMkLst>
        <pc:spChg chg="mod">
          <ac:chgData name="Anmol Tripathi" userId="59d6fee4311f2535" providerId="LiveId" clId="{6A8B4C33-A40D-4795-A457-0FF908F6C97C}" dt="2022-09-06T05:58:01.198" v="5238" actId="255"/>
          <ac:spMkLst>
            <pc:docMk/>
            <pc:sldMk cId="2386823910" sldId="329"/>
            <ac:spMk id="2" creationId="{4DD72DDE-A53A-BB97-8586-218C6C2814E5}"/>
          </ac:spMkLst>
        </pc:spChg>
        <pc:spChg chg="del">
          <ac:chgData name="Anmol Tripathi" userId="59d6fee4311f2535" providerId="LiveId" clId="{6A8B4C33-A40D-4795-A457-0FF908F6C97C}" dt="2022-09-06T06:00:10.423" v="5266" actId="478"/>
          <ac:spMkLst>
            <pc:docMk/>
            <pc:sldMk cId="2386823910" sldId="329"/>
            <ac:spMk id="3" creationId="{755964A4-7E81-2A66-1A6B-A9E297550124}"/>
          </ac:spMkLst>
        </pc:spChg>
        <pc:spChg chg="del mod">
          <ac:chgData name="Anmol Tripathi" userId="59d6fee4311f2535" providerId="LiveId" clId="{6A8B4C33-A40D-4795-A457-0FF908F6C97C}" dt="2022-09-06T05:58:45.013" v="5244" actId="478"/>
          <ac:spMkLst>
            <pc:docMk/>
            <pc:sldMk cId="2386823910" sldId="329"/>
            <ac:spMk id="4" creationId="{82A3503B-4DA8-4C03-4842-29671E3F0360}"/>
          </ac:spMkLst>
        </pc:spChg>
        <pc:spChg chg="add del mod">
          <ac:chgData name="Anmol Tripathi" userId="59d6fee4311f2535" providerId="LiveId" clId="{6A8B4C33-A40D-4795-A457-0FF908F6C97C}" dt="2022-09-06T05:58:46.563" v="5245" actId="478"/>
          <ac:spMkLst>
            <pc:docMk/>
            <pc:sldMk cId="2386823910" sldId="329"/>
            <ac:spMk id="6" creationId="{F2E63B06-E25C-75AD-6F56-B7B29701D3C7}"/>
          </ac:spMkLst>
        </pc:spChg>
        <pc:spChg chg="add mod">
          <ac:chgData name="Anmol Tripathi" userId="59d6fee4311f2535" providerId="LiveId" clId="{6A8B4C33-A40D-4795-A457-0FF908F6C97C}" dt="2022-09-06T06:00:27.048" v="5271" actId="1076"/>
          <ac:spMkLst>
            <pc:docMk/>
            <pc:sldMk cId="2386823910" sldId="329"/>
            <ac:spMk id="8" creationId="{19E95A1A-5E26-8BCE-C1F8-F18F05B7D866}"/>
          </ac:spMkLst>
        </pc:spChg>
        <pc:picChg chg="add mod">
          <ac:chgData name="Anmol Tripathi" userId="59d6fee4311f2535" providerId="LiveId" clId="{6A8B4C33-A40D-4795-A457-0FF908F6C97C}" dt="2022-09-06T06:00:29.101" v="5272" actId="1076"/>
          <ac:picMkLst>
            <pc:docMk/>
            <pc:sldMk cId="2386823910" sldId="329"/>
            <ac:picMk id="4098" creationId="{407AF64A-25E6-F9C1-D848-BD1BEF0D75FD}"/>
          </ac:picMkLst>
        </pc:picChg>
      </pc:sldChg>
      <pc:sldChg chg="addSp delSp modSp new mod">
        <pc:chgData name="Anmol Tripathi" userId="59d6fee4311f2535" providerId="LiveId" clId="{6A8B4C33-A40D-4795-A457-0FF908F6C97C}" dt="2022-09-06T06:01:19.472" v="5290" actId="1076"/>
        <pc:sldMkLst>
          <pc:docMk/>
          <pc:sldMk cId="735654628" sldId="330"/>
        </pc:sldMkLst>
        <pc:spChg chg="mod">
          <ac:chgData name="Anmol Tripathi" userId="59d6fee4311f2535" providerId="LiveId" clId="{6A8B4C33-A40D-4795-A457-0FF908F6C97C}" dt="2022-09-06T05:58:09.963" v="5240" actId="122"/>
          <ac:spMkLst>
            <pc:docMk/>
            <pc:sldMk cId="735654628" sldId="330"/>
            <ac:spMk id="2" creationId="{49B12132-4FAD-BA15-0803-D9F39CC305F0}"/>
          </ac:spMkLst>
        </pc:spChg>
        <pc:spChg chg="del">
          <ac:chgData name="Anmol Tripathi" userId="59d6fee4311f2535" providerId="LiveId" clId="{6A8B4C33-A40D-4795-A457-0FF908F6C97C}" dt="2022-09-06T05:59:17.866" v="5253" actId="478"/>
          <ac:spMkLst>
            <pc:docMk/>
            <pc:sldMk cId="735654628" sldId="330"/>
            <ac:spMk id="3" creationId="{F02D7354-2A1D-3040-9BE0-D85A3C5E871A}"/>
          </ac:spMkLst>
        </pc:spChg>
        <pc:spChg chg="del">
          <ac:chgData name="Anmol Tripathi" userId="59d6fee4311f2535" providerId="LiveId" clId="{6A8B4C33-A40D-4795-A457-0FF908F6C97C}" dt="2022-09-06T06:00:45.513" v="5274" actId="478"/>
          <ac:spMkLst>
            <pc:docMk/>
            <pc:sldMk cId="735654628" sldId="330"/>
            <ac:spMk id="4" creationId="{B6430268-5685-DB0A-5C9D-5E85D9E8CF64}"/>
          </ac:spMkLst>
        </pc:spChg>
        <pc:spChg chg="add del mod">
          <ac:chgData name="Anmol Tripathi" userId="59d6fee4311f2535" providerId="LiveId" clId="{6A8B4C33-A40D-4795-A457-0FF908F6C97C}" dt="2022-09-06T06:00:34.695" v="5273" actId="478"/>
          <ac:spMkLst>
            <pc:docMk/>
            <pc:sldMk cId="735654628" sldId="330"/>
            <ac:spMk id="6" creationId="{7837148B-83F5-952C-0D85-BCE5DF3CB60D}"/>
          </ac:spMkLst>
        </pc:spChg>
        <pc:spChg chg="add mod">
          <ac:chgData name="Anmol Tripathi" userId="59d6fee4311f2535" providerId="LiveId" clId="{6A8B4C33-A40D-4795-A457-0FF908F6C97C}" dt="2022-09-06T06:01:16.611" v="5289" actId="1076"/>
          <ac:spMkLst>
            <pc:docMk/>
            <pc:sldMk cId="735654628" sldId="330"/>
            <ac:spMk id="7" creationId="{297FB05E-94EA-AA38-4C52-980756780445}"/>
          </ac:spMkLst>
        </pc:spChg>
        <pc:spChg chg="add mod">
          <ac:chgData name="Anmol Tripathi" userId="59d6fee4311f2535" providerId="LiveId" clId="{6A8B4C33-A40D-4795-A457-0FF908F6C97C}" dt="2022-09-06T06:01:19.472" v="5290" actId="1076"/>
          <ac:spMkLst>
            <pc:docMk/>
            <pc:sldMk cId="735654628" sldId="330"/>
            <ac:spMk id="8" creationId="{3C9931BB-D343-4F5A-69AD-35422D3A71CE}"/>
          </ac:spMkLst>
        </pc:spChg>
        <pc:picChg chg="add mod">
          <ac:chgData name="Anmol Tripathi" userId="59d6fee4311f2535" providerId="LiveId" clId="{6A8B4C33-A40D-4795-A457-0FF908F6C97C}" dt="2022-09-06T06:00:51.801" v="5278" actId="1076"/>
          <ac:picMkLst>
            <pc:docMk/>
            <pc:sldMk cId="735654628" sldId="330"/>
            <ac:picMk id="5122" creationId="{7579BB97-62A4-1899-0203-20229BB7E8B6}"/>
          </ac:picMkLst>
        </pc:picChg>
      </pc:sldChg>
      <pc:sldChg chg="addSp delSp modSp new mod">
        <pc:chgData name="Anmol Tripathi" userId="59d6fee4311f2535" providerId="LiveId" clId="{6A8B4C33-A40D-4795-A457-0FF908F6C97C}" dt="2022-09-06T06:05:04" v="5339" actId="20577"/>
        <pc:sldMkLst>
          <pc:docMk/>
          <pc:sldMk cId="2103197292" sldId="331"/>
        </pc:sldMkLst>
        <pc:spChg chg="mod">
          <ac:chgData name="Anmol Tripathi" userId="59d6fee4311f2535" providerId="LiveId" clId="{6A8B4C33-A40D-4795-A457-0FF908F6C97C}" dt="2022-09-06T06:05:04" v="5339" actId="20577"/>
          <ac:spMkLst>
            <pc:docMk/>
            <pc:sldMk cId="2103197292" sldId="331"/>
            <ac:spMk id="2" creationId="{AAFE7B28-EA97-1CB1-26E6-1777BB515C3C}"/>
          </ac:spMkLst>
        </pc:spChg>
        <pc:spChg chg="add del mod">
          <ac:chgData name="Anmol Tripathi" userId="59d6fee4311f2535" providerId="LiveId" clId="{6A8B4C33-A40D-4795-A457-0FF908F6C97C}" dt="2022-09-06T06:03:23.652" v="5297" actId="478"/>
          <ac:spMkLst>
            <pc:docMk/>
            <pc:sldMk cId="2103197292" sldId="331"/>
            <ac:spMk id="3" creationId="{D7E5ADED-0FC8-3461-2B7F-21B7F74E0C0A}"/>
          </ac:spMkLst>
        </pc:spChg>
        <pc:spChg chg="del mod">
          <ac:chgData name="Anmol Tripathi" userId="59d6fee4311f2535" providerId="LiveId" clId="{6A8B4C33-A40D-4795-A457-0FF908F6C97C}" dt="2022-09-06T06:03:26.930" v="5298" actId="478"/>
          <ac:spMkLst>
            <pc:docMk/>
            <pc:sldMk cId="2103197292" sldId="331"/>
            <ac:spMk id="4" creationId="{5DF356DA-B6BC-4117-AB51-2BD4FD17BE7D}"/>
          </ac:spMkLst>
        </pc:spChg>
        <pc:spChg chg="add del mod">
          <ac:chgData name="Anmol Tripathi" userId="59d6fee4311f2535" providerId="LiveId" clId="{6A8B4C33-A40D-4795-A457-0FF908F6C97C}" dt="2022-09-06T06:01:50.559" v="5292"/>
          <ac:spMkLst>
            <pc:docMk/>
            <pc:sldMk cId="2103197292" sldId="331"/>
            <ac:spMk id="5" creationId="{081FE759-C330-E7A5-97CF-8A0FFEB407F8}"/>
          </ac:spMkLst>
        </pc:spChg>
        <pc:spChg chg="add mod">
          <ac:chgData name="Anmol Tripathi" userId="59d6fee4311f2535" providerId="LiveId" clId="{6A8B4C33-A40D-4795-A457-0FF908F6C97C}" dt="2022-09-06T06:04:41.058" v="5311" actId="123"/>
          <ac:spMkLst>
            <pc:docMk/>
            <pc:sldMk cId="2103197292" sldId="331"/>
            <ac:spMk id="6" creationId="{15524FA5-3536-D547-A747-4E054A1C87EB}"/>
          </ac:spMkLst>
        </pc:spChg>
        <pc:picChg chg="add mod">
          <ac:chgData name="Anmol Tripathi" userId="59d6fee4311f2535" providerId="LiveId" clId="{6A8B4C33-A40D-4795-A457-0FF908F6C97C}" dt="2022-09-06T06:04:45.676" v="5312" actId="14100"/>
          <ac:picMkLst>
            <pc:docMk/>
            <pc:sldMk cId="2103197292" sldId="331"/>
            <ac:picMk id="6147" creationId="{820A4E08-C047-B4DA-0FCC-0B7850F72EFF}"/>
          </ac:picMkLst>
        </pc:picChg>
      </pc:sldChg>
      <pc:sldChg chg="addSp delSp modSp new mod">
        <pc:chgData name="Anmol Tripathi" userId="59d6fee4311f2535" providerId="LiveId" clId="{6A8B4C33-A40D-4795-A457-0FF908F6C97C}" dt="2022-09-06T06:06:08.308" v="5352" actId="122"/>
        <pc:sldMkLst>
          <pc:docMk/>
          <pc:sldMk cId="831893578" sldId="332"/>
        </pc:sldMkLst>
        <pc:spChg chg="mod">
          <ac:chgData name="Anmol Tripathi" userId="59d6fee4311f2535" providerId="LiveId" clId="{6A8B4C33-A40D-4795-A457-0FF908F6C97C}" dt="2022-09-06T06:06:08.308" v="5352" actId="122"/>
          <ac:spMkLst>
            <pc:docMk/>
            <pc:sldMk cId="831893578" sldId="332"/>
            <ac:spMk id="2" creationId="{22DB5CAE-B0EC-60A7-247E-547AF69F2B69}"/>
          </ac:spMkLst>
        </pc:spChg>
        <pc:spChg chg="del mod">
          <ac:chgData name="Anmol Tripathi" userId="59d6fee4311f2535" providerId="LiveId" clId="{6A8B4C33-A40D-4795-A457-0FF908F6C97C}" dt="2022-09-06T06:05:26.096" v="5342" actId="478"/>
          <ac:spMkLst>
            <pc:docMk/>
            <pc:sldMk cId="831893578" sldId="332"/>
            <ac:spMk id="3" creationId="{F1F666D8-5137-6466-2258-1C8616640FBC}"/>
          </ac:spMkLst>
        </pc:spChg>
        <pc:spChg chg="del">
          <ac:chgData name="Anmol Tripathi" userId="59d6fee4311f2535" providerId="LiveId" clId="{6A8B4C33-A40D-4795-A457-0FF908F6C97C}" dt="2022-09-06T06:05:29.428" v="5343" actId="478"/>
          <ac:spMkLst>
            <pc:docMk/>
            <pc:sldMk cId="831893578" sldId="332"/>
            <ac:spMk id="4" creationId="{F321BC73-3DCD-0FD3-00F5-9207CE27B99B}"/>
          </ac:spMkLst>
        </pc:spChg>
        <pc:spChg chg="add mod">
          <ac:chgData name="Anmol Tripathi" userId="59d6fee4311f2535" providerId="LiveId" clId="{6A8B4C33-A40D-4795-A457-0FF908F6C97C}" dt="2022-09-06T06:05:57.046" v="5350" actId="1076"/>
          <ac:spMkLst>
            <pc:docMk/>
            <pc:sldMk cId="831893578" sldId="332"/>
            <ac:spMk id="6" creationId="{3BB9BC7F-DFD0-2F45-B64A-CEC73F7F28B4}"/>
          </ac:spMkLst>
        </pc:spChg>
        <pc:picChg chg="add mod">
          <ac:chgData name="Anmol Tripathi" userId="59d6fee4311f2535" providerId="LiveId" clId="{6A8B4C33-A40D-4795-A457-0FF908F6C97C}" dt="2022-09-06T06:05:52.360" v="5349" actId="14100"/>
          <ac:picMkLst>
            <pc:docMk/>
            <pc:sldMk cId="831893578" sldId="332"/>
            <ac:picMk id="7170" creationId="{13DDE711-97BF-B472-FBF8-026089F83BD1}"/>
          </ac:picMkLst>
        </pc:picChg>
      </pc:sldChg>
      <pc:sldChg chg="addSp delSp modSp new mod">
        <pc:chgData name="Anmol Tripathi" userId="59d6fee4311f2535" providerId="LiveId" clId="{6A8B4C33-A40D-4795-A457-0FF908F6C97C}" dt="2022-09-06T06:08:23.150" v="5388" actId="14100"/>
        <pc:sldMkLst>
          <pc:docMk/>
          <pc:sldMk cId="3237430517" sldId="333"/>
        </pc:sldMkLst>
        <pc:spChg chg="mod">
          <ac:chgData name="Anmol Tripathi" userId="59d6fee4311f2535" providerId="LiveId" clId="{6A8B4C33-A40D-4795-A457-0FF908F6C97C}" dt="2022-09-06T06:06:17.901" v="5357" actId="122"/>
          <ac:spMkLst>
            <pc:docMk/>
            <pc:sldMk cId="3237430517" sldId="333"/>
            <ac:spMk id="2" creationId="{4D74B40C-4889-DD2A-60E5-B49B5F4A7810}"/>
          </ac:spMkLst>
        </pc:spChg>
        <pc:spChg chg="del">
          <ac:chgData name="Anmol Tripathi" userId="59d6fee4311f2535" providerId="LiveId" clId="{6A8B4C33-A40D-4795-A457-0FF908F6C97C}" dt="2022-09-06T06:06:34.660" v="5360" actId="478"/>
          <ac:spMkLst>
            <pc:docMk/>
            <pc:sldMk cId="3237430517" sldId="333"/>
            <ac:spMk id="3" creationId="{F8B874C1-91DA-48D1-DA1E-D88F2349EA7F}"/>
          </ac:spMkLst>
        </pc:spChg>
        <pc:spChg chg="del">
          <ac:chgData name="Anmol Tripathi" userId="59d6fee4311f2535" providerId="LiveId" clId="{6A8B4C33-A40D-4795-A457-0FF908F6C97C}" dt="2022-09-06T06:06:37.436" v="5361" actId="478"/>
          <ac:spMkLst>
            <pc:docMk/>
            <pc:sldMk cId="3237430517" sldId="333"/>
            <ac:spMk id="4" creationId="{29AFA5AE-4CA4-19CD-A5AB-DC02ED38F8F7}"/>
          </ac:spMkLst>
        </pc:spChg>
        <pc:spChg chg="add mod">
          <ac:chgData name="Anmol Tripathi" userId="59d6fee4311f2535" providerId="LiveId" clId="{6A8B4C33-A40D-4795-A457-0FF908F6C97C}" dt="2022-09-06T06:08:20.170" v="5387" actId="1076"/>
          <ac:spMkLst>
            <pc:docMk/>
            <pc:sldMk cId="3237430517" sldId="333"/>
            <ac:spMk id="6" creationId="{E2146EA8-9E3B-5366-B1B2-DB22BC3F81E6}"/>
          </ac:spMkLst>
        </pc:spChg>
        <pc:picChg chg="add mod">
          <ac:chgData name="Anmol Tripathi" userId="59d6fee4311f2535" providerId="LiveId" clId="{6A8B4C33-A40D-4795-A457-0FF908F6C97C}" dt="2022-09-06T06:08:23.150" v="5388" actId="14100"/>
          <ac:picMkLst>
            <pc:docMk/>
            <pc:sldMk cId="3237430517" sldId="333"/>
            <ac:picMk id="8194" creationId="{F955C5FD-E8B4-BF28-9BED-C72D740A2C49}"/>
          </ac:picMkLst>
        </pc:picChg>
      </pc:sldChg>
      <pc:sldChg chg="addSp delSp modSp new mod">
        <pc:chgData name="Anmol Tripathi" userId="59d6fee4311f2535" providerId="LiveId" clId="{6A8B4C33-A40D-4795-A457-0FF908F6C97C}" dt="2022-09-06T06:08:33.905" v="5390" actId="1076"/>
        <pc:sldMkLst>
          <pc:docMk/>
          <pc:sldMk cId="44426454" sldId="334"/>
        </pc:sldMkLst>
        <pc:spChg chg="mod">
          <ac:chgData name="Anmol Tripathi" userId="59d6fee4311f2535" providerId="LiveId" clId="{6A8B4C33-A40D-4795-A457-0FF908F6C97C}" dt="2022-09-06T06:06:22.759" v="5359" actId="122"/>
          <ac:spMkLst>
            <pc:docMk/>
            <pc:sldMk cId="44426454" sldId="334"/>
            <ac:spMk id="2" creationId="{0A92F975-E908-E39A-EB63-F1244231A1C5}"/>
          </ac:spMkLst>
        </pc:spChg>
        <pc:spChg chg="del">
          <ac:chgData name="Anmol Tripathi" userId="59d6fee4311f2535" providerId="LiveId" clId="{6A8B4C33-A40D-4795-A457-0FF908F6C97C}" dt="2022-09-06T06:07:04.958" v="5368" actId="478"/>
          <ac:spMkLst>
            <pc:docMk/>
            <pc:sldMk cId="44426454" sldId="334"/>
            <ac:spMk id="3" creationId="{5493755A-6E6B-F5BD-BB16-FBA77ED495D8}"/>
          </ac:spMkLst>
        </pc:spChg>
        <pc:spChg chg="del">
          <ac:chgData name="Anmol Tripathi" userId="59d6fee4311f2535" providerId="LiveId" clId="{6A8B4C33-A40D-4795-A457-0FF908F6C97C}" dt="2022-09-06T06:07:07.549" v="5369" actId="478"/>
          <ac:spMkLst>
            <pc:docMk/>
            <pc:sldMk cId="44426454" sldId="334"/>
            <ac:spMk id="4" creationId="{780C9BF1-537D-FA1C-25BB-712563975DF0}"/>
          </ac:spMkLst>
        </pc:spChg>
        <pc:spChg chg="add mod">
          <ac:chgData name="Anmol Tripathi" userId="59d6fee4311f2535" providerId="LiveId" clId="{6A8B4C33-A40D-4795-A457-0FF908F6C97C}" dt="2022-09-06T06:08:33.905" v="5390" actId="1076"/>
          <ac:spMkLst>
            <pc:docMk/>
            <pc:sldMk cId="44426454" sldId="334"/>
            <ac:spMk id="6" creationId="{977404AE-7070-147F-D56C-A97670AAD809}"/>
          </ac:spMkLst>
        </pc:spChg>
        <pc:picChg chg="add mod">
          <ac:chgData name="Anmol Tripathi" userId="59d6fee4311f2535" providerId="LiveId" clId="{6A8B4C33-A40D-4795-A457-0FF908F6C97C}" dt="2022-09-06T06:07:16.465" v="5373" actId="1076"/>
          <ac:picMkLst>
            <pc:docMk/>
            <pc:sldMk cId="44426454" sldId="334"/>
            <ac:picMk id="9218" creationId="{6E38DC61-6B63-F553-C84A-36EB4708BF1F}"/>
          </ac:picMkLst>
        </pc:picChg>
      </pc:sldChg>
      <pc:sldChg chg="addSp delSp modSp new mod">
        <pc:chgData name="Anmol Tripathi" userId="59d6fee4311f2535" providerId="LiveId" clId="{6A8B4C33-A40D-4795-A457-0FF908F6C97C}" dt="2022-09-06T06:08:46.142" v="5394" actId="14100"/>
        <pc:sldMkLst>
          <pc:docMk/>
          <pc:sldMk cId="1720042488" sldId="335"/>
        </pc:sldMkLst>
        <pc:spChg chg="mod">
          <ac:chgData name="Anmol Tripathi" userId="59d6fee4311f2535" providerId="LiveId" clId="{6A8B4C33-A40D-4795-A457-0FF908F6C97C}" dt="2022-09-06T06:08:01.714" v="5385" actId="122"/>
          <ac:spMkLst>
            <pc:docMk/>
            <pc:sldMk cId="1720042488" sldId="335"/>
            <ac:spMk id="2" creationId="{64B60C76-BDB5-571E-1424-41CEE6C8A37C}"/>
          </ac:spMkLst>
        </pc:spChg>
        <pc:spChg chg="del">
          <ac:chgData name="Anmol Tripathi" userId="59d6fee4311f2535" providerId="LiveId" clId="{6A8B4C33-A40D-4795-A457-0FF908F6C97C}" dt="2022-09-06T06:07:27.921" v="5374" actId="478"/>
          <ac:spMkLst>
            <pc:docMk/>
            <pc:sldMk cId="1720042488" sldId="335"/>
            <ac:spMk id="3" creationId="{16888D9A-4AD9-F8F8-F221-79F0A7C7A6FA}"/>
          </ac:spMkLst>
        </pc:spChg>
        <pc:spChg chg="del">
          <ac:chgData name="Anmol Tripathi" userId="59d6fee4311f2535" providerId="LiveId" clId="{6A8B4C33-A40D-4795-A457-0FF908F6C97C}" dt="2022-09-06T06:07:30.870" v="5375" actId="478"/>
          <ac:spMkLst>
            <pc:docMk/>
            <pc:sldMk cId="1720042488" sldId="335"/>
            <ac:spMk id="4" creationId="{8DC1E59B-E135-19B8-BB34-220C5416F116}"/>
          </ac:spMkLst>
        </pc:spChg>
        <pc:spChg chg="add mod">
          <ac:chgData name="Anmol Tripathi" userId="59d6fee4311f2535" providerId="LiveId" clId="{6A8B4C33-A40D-4795-A457-0FF908F6C97C}" dt="2022-09-06T06:08:43.453" v="5393" actId="1076"/>
          <ac:spMkLst>
            <pc:docMk/>
            <pc:sldMk cId="1720042488" sldId="335"/>
            <ac:spMk id="6" creationId="{59214715-1AB2-5AF8-FEF0-BA73888329D8}"/>
          </ac:spMkLst>
        </pc:spChg>
        <pc:picChg chg="add mod">
          <ac:chgData name="Anmol Tripathi" userId="59d6fee4311f2535" providerId="LiveId" clId="{6A8B4C33-A40D-4795-A457-0FF908F6C97C}" dt="2022-09-06T06:08:46.142" v="5394" actId="14100"/>
          <ac:picMkLst>
            <pc:docMk/>
            <pc:sldMk cId="1720042488" sldId="335"/>
            <ac:picMk id="10242" creationId="{9106F429-BF7B-D77A-1B7E-D9525FD7AF6D}"/>
          </ac:picMkLst>
        </pc:picChg>
      </pc:sldChg>
      <pc:sldChg chg="delSp new del mod">
        <pc:chgData name="Anmol Tripathi" userId="59d6fee4311f2535" providerId="LiveId" clId="{6A8B4C33-A40D-4795-A457-0FF908F6C97C}" dt="2022-09-06T06:07:53.712" v="5383" actId="47"/>
        <pc:sldMkLst>
          <pc:docMk/>
          <pc:sldMk cId="268780962" sldId="336"/>
        </pc:sldMkLst>
        <pc:spChg chg="del">
          <ac:chgData name="Anmol Tripathi" userId="59d6fee4311f2535" providerId="LiveId" clId="{6A8B4C33-A40D-4795-A457-0FF908F6C97C}" dt="2022-09-06T06:07:43.848" v="5381" actId="478"/>
          <ac:spMkLst>
            <pc:docMk/>
            <pc:sldMk cId="268780962" sldId="336"/>
            <ac:spMk id="3" creationId="{A7AA7B33-8718-5853-5B03-3744D0F87091}"/>
          </ac:spMkLst>
        </pc:spChg>
        <pc:spChg chg="del">
          <ac:chgData name="Anmol Tripathi" userId="59d6fee4311f2535" providerId="LiveId" clId="{6A8B4C33-A40D-4795-A457-0FF908F6C97C}" dt="2022-09-06T06:07:46.031" v="5382" actId="478"/>
          <ac:spMkLst>
            <pc:docMk/>
            <pc:sldMk cId="268780962" sldId="336"/>
            <ac:spMk id="4" creationId="{5D379515-FE39-5D6D-DDAA-6381A9A7EB6C}"/>
          </ac:spMkLst>
        </pc:spChg>
      </pc:sldChg>
      <pc:sldChg chg="addSp delSp modSp new mod">
        <pc:chgData name="Anmol Tripathi" userId="59d6fee4311f2535" providerId="LiveId" clId="{6A8B4C33-A40D-4795-A457-0FF908F6C97C}" dt="2022-09-06T06:11:31.390" v="5434" actId="1076"/>
        <pc:sldMkLst>
          <pc:docMk/>
          <pc:sldMk cId="564099520" sldId="336"/>
        </pc:sldMkLst>
        <pc:spChg chg="mod">
          <ac:chgData name="Anmol Tripathi" userId="59d6fee4311f2535" providerId="LiveId" clId="{6A8B4C33-A40D-4795-A457-0FF908F6C97C}" dt="2022-09-06T06:11:24.405" v="5433" actId="255"/>
          <ac:spMkLst>
            <pc:docMk/>
            <pc:sldMk cId="564099520" sldId="336"/>
            <ac:spMk id="2" creationId="{62A3AF11-724C-B0DC-346E-50EC375E1406}"/>
          </ac:spMkLst>
        </pc:spChg>
        <pc:spChg chg="del">
          <ac:chgData name="Anmol Tripathi" userId="59d6fee4311f2535" providerId="LiveId" clId="{6A8B4C33-A40D-4795-A457-0FF908F6C97C}" dt="2022-09-06T06:09:50.820" v="5396" actId="478"/>
          <ac:spMkLst>
            <pc:docMk/>
            <pc:sldMk cId="564099520" sldId="336"/>
            <ac:spMk id="3" creationId="{480E0F93-3AEB-C963-3E3A-088C3F7CCE7A}"/>
          </ac:spMkLst>
        </pc:spChg>
        <pc:spChg chg="del">
          <ac:chgData name="Anmol Tripathi" userId="59d6fee4311f2535" providerId="LiveId" clId="{6A8B4C33-A40D-4795-A457-0FF908F6C97C}" dt="2022-09-06T06:09:52.203" v="5397" actId="478"/>
          <ac:spMkLst>
            <pc:docMk/>
            <pc:sldMk cId="564099520" sldId="336"/>
            <ac:spMk id="4" creationId="{7FC22E8E-3B31-7B13-0847-03F109588DE9}"/>
          </ac:spMkLst>
        </pc:spChg>
        <pc:spChg chg="add mod">
          <ac:chgData name="Anmol Tripathi" userId="59d6fee4311f2535" providerId="LiveId" clId="{6A8B4C33-A40D-4795-A457-0FF908F6C97C}" dt="2022-09-06T06:10:41.201" v="5407" actId="123"/>
          <ac:spMkLst>
            <pc:docMk/>
            <pc:sldMk cId="564099520" sldId="336"/>
            <ac:spMk id="5" creationId="{A8A250CD-4F8B-E089-E76E-0E4280A050FA}"/>
          </ac:spMkLst>
        </pc:spChg>
        <pc:spChg chg="add mod">
          <ac:chgData name="Anmol Tripathi" userId="59d6fee4311f2535" providerId="LiveId" clId="{6A8B4C33-A40D-4795-A457-0FF908F6C97C}" dt="2022-09-06T06:11:03.730" v="5411" actId="1076"/>
          <ac:spMkLst>
            <pc:docMk/>
            <pc:sldMk cId="564099520" sldId="336"/>
            <ac:spMk id="6" creationId="{64353C8C-D9FD-E36F-3F00-1480093965E3}"/>
          </ac:spMkLst>
        </pc:spChg>
        <pc:picChg chg="add mod">
          <ac:chgData name="Anmol Tripathi" userId="59d6fee4311f2535" providerId="LiveId" clId="{6A8B4C33-A40D-4795-A457-0FF908F6C97C}" dt="2022-09-06T06:11:31.390" v="5434" actId="1076"/>
          <ac:picMkLst>
            <pc:docMk/>
            <pc:sldMk cId="564099520" sldId="336"/>
            <ac:picMk id="11266" creationId="{B9BBC4B4-872B-177C-F886-DFF510577512}"/>
          </ac:picMkLst>
        </pc:picChg>
      </pc:sldChg>
      <pc:sldChg chg="addSp delSp modSp new mod">
        <pc:chgData name="Anmol Tripathi" userId="59d6fee4311f2535" providerId="LiveId" clId="{6A8B4C33-A40D-4795-A457-0FF908F6C97C}" dt="2022-09-06T06:14:17.432" v="5479" actId="123"/>
        <pc:sldMkLst>
          <pc:docMk/>
          <pc:sldMk cId="2489019723" sldId="337"/>
        </pc:sldMkLst>
        <pc:spChg chg="mod">
          <ac:chgData name="Anmol Tripathi" userId="59d6fee4311f2535" providerId="LiveId" clId="{6A8B4C33-A40D-4795-A457-0FF908F6C97C}" dt="2022-09-06T06:13:41.681" v="5478" actId="122"/>
          <ac:spMkLst>
            <pc:docMk/>
            <pc:sldMk cId="2489019723" sldId="337"/>
            <ac:spMk id="2" creationId="{E823BBE8-6BE0-5C81-0F07-1C15B1AD0D2D}"/>
          </ac:spMkLst>
        </pc:spChg>
        <pc:spChg chg="del mod">
          <ac:chgData name="Anmol Tripathi" userId="59d6fee4311f2535" providerId="LiveId" clId="{6A8B4C33-A40D-4795-A457-0FF908F6C97C}" dt="2022-09-06T06:12:10.178" v="5437" actId="478"/>
          <ac:spMkLst>
            <pc:docMk/>
            <pc:sldMk cId="2489019723" sldId="337"/>
            <ac:spMk id="3" creationId="{5D8B1EE5-74B3-9F3C-BBE9-307F77E5A409}"/>
          </ac:spMkLst>
        </pc:spChg>
        <pc:spChg chg="del">
          <ac:chgData name="Anmol Tripathi" userId="59d6fee4311f2535" providerId="LiveId" clId="{6A8B4C33-A40D-4795-A457-0FF908F6C97C}" dt="2022-09-06T06:12:13.731" v="5438" actId="478"/>
          <ac:spMkLst>
            <pc:docMk/>
            <pc:sldMk cId="2489019723" sldId="337"/>
            <ac:spMk id="4" creationId="{1324EAE4-3EDD-C433-0467-4960E80BECEB}"/>
          </ac:spMkLst>
        </pc:spChg>
        <pc:spChg chg="add mod">
          <ac:chgData name="Anmol Tripathi" userId="59d6fee4311f2535" providerId="LiveId" clId="{6A8B4C33-A40D-4795-A457-0FF908F6C97C}" dt="2022-09-06T06:14:17.432" v="5479" actId="123"/>
          <ac:spMkLst>
            <pc:docMk/>
            <pc:sldMk cId="2489019723" sldId="337"/>
            <ac:spMk id="5" creationId="{2F90B5AE-E287-3516-F39F-75CCBF4CAEC1}"/>
          </ac:spMkLst>
        </pc:spChg>
        <pc:spChg chg="add mod">
          <ac:chgData name="Anmol Tripathi" userId="59d6fee4311f2535" providerId="LiveId" clId="{6A8B4C33-A40D-4795-A457-0FF908F6C97C}" dt="2022-09-06T06:13:15.598" v="5450" actId="13822"/>
          <ac:spMkLst>
            <pc:docMk/>
            <pc:sldMk cId="2489019723" sldId="337"/>
            <ac:spMk id="6" creationId="{7CE27994-E56D-5396-BECC-75A9AB1795DD}"/>
          </ac:spMkLst>
        </pc:spChg>
        <pc:picChg chg="add mod">
          <ac:chgData name="Anmol Tripathi" userId="59d6fee4311f2535" providerId="LiveId" clId="{6A8B4C33-A40D-4795-A457-0FF908F6C97C}" dt="2022-09-06T06:12:28.171" v="5444" actId="14100"/>
          <ac:picMkLst>
            <pc:docMk/>
            <pc:sldMk cId="2489019723" sldId="337"/>
            <ac:picMk id="12290" creationId="{2E64D799-6703-162D-F917-B992F9BF24A5}"/>
          </ac:picMkLst>
        </pc:picChg>
      </pc:sldChg>
      <pc:sldChg chg="new del">
        <pc:chgData name="Anmol Tripathi" userId="59d6fee4311f2535" providerId="LiveId" clId="{6A8B4C33-A40D-4795-A457-0FF908F6C97C}" dt="2022-09-06T06:30:27.674" v="5484" actId="47"/>
        <pc:sldMkLst>
          <pc:docMk/>
          <pc:sldMk cId="254556392" sldId="338"/>
        </pc:sldMkLst>
      </pc:sldChg>
      <pc:sldChg chg="new del">
        <pc:chgData name="Anmol Tripathi" userId="59d6fee4311f2535" providerId="LiveId" clId="{6A8B4C33-A40D-4795-A457-0FF908F6C97C}" dt="2022-09-06T06:30:27.964" v="5485" actId="47"/>
        <pc:sldMkLst>
          <pc:docMk/>
          <pc:sldMk cId="1353336106" sldId="339"/>
        </pc:sldMkLst>
      </pc:sldChg>
      <pc:sldChg chg="new del">
        <pc:chgData name="Anmol Tripathi" userId="59d6fee4311f2535" providerId="LiveId" clId="{6A8B4C33-A40D-4795-A457-0FF908F6C97C}" dt="2022-09-06T06:30:28.472" v="5486" actId="47"/>
        <pc:sldMkLst>
          <pc:docMk/>
          <pc:sldMk cId="619318331" sldId="340"/>
        </pc:sldMkLst>
      </pc:sldChg>
      <pc:sldChg chg="new del">
        <pc:chgData name="Anmol Tripathi" userId="59d6fee4311f2535" providerId="LiveId" clId="{6A8B4C33-A40D-4795-A457-0FF908F6C97C}" dt="2022-09-06T06:30:28.961" v="5487" actId="47"/>
        <pc:sldMkLst>
          <pc:docMk/>
          <pc:sldMk cId="4241752103" sldId="34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BE5B1F-8548-4FA5-8ECE-FF697B8BDC8B}" type="doc">
      <dgm:prSet loTypeId="urn:microsoft.com/office/officeart/2005/8/layout/StepDownProcess" loCatId="process" qsTypeId="urn:microsoft.com/office/officeart/2005/8/quickstyle/simple1" qsCatId="simple" csTypeId="urn:microsoft.com/office/officeart/2005/8/colors/colorful2" csCatId="colorful" phldr="1"/>
      <dgm:spPr/>
      <dgm:t>
        <a:bodyPr/>
        <a:lstStyle/>
        <a:p>
          <a:endParaRPr lang="en-US"/>
        </a:p>
      </dgm:t>
    </dgm:pt>
    <dgm:pt modelId="{BAE4A921-75C0-457E-B6C7-AF5D3F924778}">
      <dgm:prSet/>
      <dgm:spPr/>
      <dgm:t>
        <a:bodyPr/>
        <a:lstStyle/>
        <a:p>
          <a:r>
            <a:rPr lang="en-US" dirty="0"/>
            <a:t>The data set provided constitutes the data of a café Chain for one of it’s restaurants. We need to do a thorough analysis of the data and come </a:t>
          </a:r>
          <a:r>
            <a:rPr lang="en-US" dirty="0" err="1"/>
            <a:t>upwith</a:t>
          </a:r>
          <a:r>
            <a:rPr lang="en-US" dirty="0"/>
            <a:t> following analysis:</a:t>
          </a:r>
        </a:p>
      </dgm:t>
    </dgm:pt>
    <dgm:pt modelId="{5DE6B7FC-E69A-4189-BB0C-356B2586F16F}" type="parTrans" cxnId="{906961F9-228B-42F0-B93A-61A91FF72B16}">
      <dgm:prSet/>
      <dgm:spPr/>
      <dgm:t>
        <a:bodyPr/>
        <a:lstStyle/>
        <a:p>
          <a:endParaRPr lang="en-US"/>
        </a:p>
      </dgm:t>
    </dgm:pt>
    <dgm:pt modelId="{E4500CC0-E9F9-45F4-8DBB-F762BD69C7EF}" type="sibTrans" cxnId="{906961F9-228B-42F0-B93A-61A91FF72B16}">
      <dgm:prSet/>
      <dgm:spPr/>
      <dgm:t>
        <a:bodyPr/>
        <a:lstStyle/>
        <a:p>
          <a:endParaRPr lang="en-US"/>
        </a:p>
      </dgm:t>
    </dgm:pt>
    <dgm:pt modelId="{300F49C4-BE2A-4BB1-881A-D5DBC7667E1A}">
      <dgm:prSet/>
      <dgm:spPr/>
      <dgm:t>
        <a:bodyPr/>
        <a:lstStyle/>
        <a:p>
          <a:endParaRPr lang="en-US" dirty="0"/>
        </a:p>
      </dgm:t>
    </dgm:pt>
    <dgm:pt modelId="{938A8F79-6539-4D75-80F8-D245BBF23EB2}" type="parTrans" cxnId="{E21D1965-4238-40BD-8C23-F39BDB8AF9FF}">
      <dgm:prSet/>
      <dgm:spPr/>
      <dgm:t>
        <a:bodyPr/>
        <a:lstStyle/>
        <a:p>
          <a:endParaRPr lang="en-US"/>
        </a:p>
      </dgm:t>
    </dgm:pt>
    <dgm:pt modelId="{E6F5A85C-A7FD-4313-BD20-CCE392CD9E1F}" type="sibTrans" cxnId="{E21D1965-4238-40BD-8C23-F39BDB8AF9FF}">
      <dgm:prSet/>
      <dgm:spPr/>
      <dgm:t>
        <a:bodyPr/>
        <a:lstStyle/>
        <a:p>
          <a:endParaRPr lang="en-US"/>
        </a:p>
      </dgm:t>
    </dgm:pt>
    <dgm:pt modelId="{393C84A3-4571-4040-9493-0BA1AF30DA26}">
      <dgm:prSet/>
      <dgm:spPr/>
      <dgm:t>
        <a:bodyPr/>
        <a:lstStyle/>
        <a:p>
          <a:r>
            <a:rPr lang="en-US" dirty="0"/>
            <a:t>Exploratory Analysis</a:t>
          </a:r>
        </a:p>
      </dgm:t>
    </dgm:pt>
    <dgm:pt modelId="{3A4A9F0D-AEA3-4A1C-B17C-D8B078DF106A}" type="parTrans" cxnId="{B78F293F-BC11-49D3-BE1D-C504995D7961}">
      <dgm:prSet/>
      <dgm:spPr/>
      <dgm:t>
        <a:bodyPr/>
        <a:lstStyle/>
        <a:p>
          <a:endParaRPr lang="en-US"/>
        </a:p>
      </dgm:t>
    </dgm:pt>
    <dgm:pt modelId="{8C58886A-EDBF-4BFF-AE8D-8BBD9AD31068}" type="sibTrans" cxnId="{B78F293F-BC11-49D3-BE1D-C504995D7961}">
      <dgm:prSet/>
      <dgm:spPr/>
      <dgm:t>
        <a:bodyPr/>
        <a:lstStyle/>
        <a:p>
          <a:endParaRPr lang="en-US"/>
        </a:p>
      </dgm:t>
    </dgm:pt>
    <dgm:pt modelId="{09AB19DE-0A85-493B-8A0E-8AC56DC905F8}">
      <dgm:prSet/>
      <dgm:spPr/>
      <dgm:t>
        <a:bodyPr/>
        <a:lstStyle/>
        <a:p>
          <a:endParaRPr lang="en-US" dirty="0"/>
        </a:p>
      </dgm:t>
    </dgm:pt>
    <dgm:pt modelId="{4BB754D1-EDE1-4049-9435-D033F95709D0}" type="parTrans" cxnId="{7F0FCC7E-C51A-4B2D-B669-97CE74A0DED9}">
      <dgm:prSet/>
      <dgm:spPr/>
      <dgm:t>
        <a:bodyPr/>
        <a:lstStyle/>
        <a:p>
          <a:endParaRPr lang="en-US"/>
        </a:p>
      </dgm:t>
    </dgm:pt>
    <dgm:pt modelId="{8861651B-08AB-4BAF-AAF6-588C1FD8766A}" type="sibTrans" cxnId="{7F0FCC7E-C51A-4B2D-B669-97CE74A0DED9}">
      <dgm:prSet/>
      <dgm:spPr/>
      <dgm:t>
        <a:bodyPr/>
        <a:lstStyle/>
        <a:p>
          <a:endParaRPr lang="en-US"/>
        </a:p>
      </dgm:t>
    </dgm:pt>
    <dgm:pt modelId="{7FA9AB4A-92C1-41E8-8158-DD2B25D9113B}">
      <dgm:prSet/>
      <dgm:spPr/>
      <dgm:t>
        <a:bodyPr/>
        <a:lstStyle/>
        <a:p>
          <a:r>
            <a:rPr lang="en-US" dirty="0"/>
            <a:t>Menu Analysis</a:t>
          </a:r>
        </a:p>
      </dgm:t>
    </dgm:pt>
    <dgm:pt modelId="{38E7AEFA-EB50-4771-857F-576467B37145}" type="parTrans" cxnId="{85EB9F4D-461E-4ACB-A92D-BEED8E572647}">
      <dgm:prSet/>
      <dgm:spPr/>
      <dgm:t>
        <a:bodyPr/>
        <a:lstStyle/>
        <a:p>
          <a:endParaRPr lang="en-US"/>
        </a:p>
      </dgm:t>
    </dgm:pt>
    <dgm:pt modelId="{FB571C8D-8BC9-46B5-9DCF-FEB771A5C820}" type="sibTrans" cxnId="{85EB9F4D-461E-4ACB-A92D-BEED8E572647}">
      <dgm:prSet/>
      <dgm:spPr/>
      <dgm:t>
        <a:bodyPr/>
        <a:lstStyle/>
        <a:p>
          <a:endParaRPr lang="en-US"/>
        </a:p>
      </dgm:t>
    </dgm:pt>
    <dgm:pt modelId="{91598E38-7461-470A-91AA-325A90C2A6DA}">
      <dgm:prSet/>
      <dgm:spPr/>
      <dgm:t>
        <a:bodyPr/>
        <a:lstStyle/>
        <a:p>
          <a:endParaRPr lang="en-US" dirty="0"/>
        </a:p>
      </dgm:t>
    </dgm:pt>
    <dgm:pt modelId="{8982EE4A-6F3A-428C-8E76-02A30B39C05F}" type="parTrans" cxnId="{3BA4B7B9-0A7C-4EFC-8F39-59CD69864C97}">
      <dgm:prSet/>
      <dgm:spPr/>
      <dgm:t>
        <a:bodyPr/>
        <a:lstStyle/>
        <a:p>
          <a:endParaRPr lang="en-US"/>
        </a:p>
      </dgm:t>
    </dgm:pt>
    <dgm:pt modelId="{AEBFFADC-990D-480E-B682-B841BE19126D}" type="sibTrans" cxnId="{3BA4B7B9-0A7C-4EFC-8F39-59CD69864C97}">
      <dgm:prSet/>
      <dgm:spPr/>
      <dgm:t>
        <a:bodyPr/>
        <a:lstStyle/>
        <a:p>
          <a:endParaRPr lang="en-US"/>
        </a:p>
      </dgm:t>
    </dgm:pt>
    <dgm:pt modelId="{8D0F1213-8DCB-48CE-9EDC-12BA2DB2389D}" type="pres">
      <dgm:prSet presAssocID="{95BE5B1F-8548-4FA5-8ECE-FF697B8BDC8B}" presName="rootnode" presStyleCnt="0">
        <dgm:presLayoutVars>
          <dgm:chMax/>
          <dgm:chPref/>
          <dgm:dir/>
          <dgm:animLvl val="lvl"/>
        </dgm:presLayoutVars>
      </dgm:prSet>
      <dgm:spPr/>
    </dgm:pt>
    <dgm:pt modelId="{85FF7B6C-75C0-4AB9-A553-D40FBC2207B6}" type="pres">
      <dgm:prSet presAssocID="{BAE4A921-75C0-457E-B6C7-AF5D3F924778}" presName="composite" presStyleCnt="0"/>
      <dgm:spPr/>
    </dgm:pt>
    <dgm:pt modelId="{C8305EE8-4DA8-45D7-B563-9CAECF8F9705}" type="pres">
      <dgm:prSet presAssocID="{BAE4A921-75C0-457E-B6C7-AF5D3F924778}" presName="bentUpArrow1" presStyleLbl="alignImgPlace1" presStyleIdx="0" presStyleCnt="2"/>
      <dgm:spPr/>
    </dgm:pt>
    <dgm:pt modelId="{504EB9E2-CF49-4433-AFC1-42FA19EF0298}" type="pres">
      <dgm:prSet presAssocID="{BAE4A921-75C0-457E-B6C7-AF5D3F924778}" presName="ParentText" presStyleLbl="node1" presStyleIdx="0" presStyleCnt="3" custScaleX="189844" custScaleY="139211" custLinFactNeighborX="9858" custLinFactNeighborY="-6338">
        <dgm:presLayoutVars>
          <dgm:chMax val="1"/>
          <dgm:chPref val="1"/>
          <dgm:bulletEnabled val="1"/>
        </dgm:presLayoutVars>
      </dgm:prSet>
      <dgm:spPr/>
    </dgm:pt>
    <dgm:pt modelId="{49D5DB0A-5584-44EB-B7CF-27037ACC6611}" type="pres">
      <dgm:prSet presAssocID="{BAE4A921-75C0-457E-B6C7-AF5D3F924778}" presName="ChildText" presStyleLbl="revTx" presStyleIdx="0" presStyleCnt="3">
        <dgm:presLayoutVars>
          <dgm:chMax val="0"/>
          <dgm:chPref val="0"/>
          <dgm:bulletEnabled val="1"/>
        </dgm:presLayoutVars>
      </dgm:prSet>
      <dgm:spPr/>
    </dgm:pt>
    <dgm:pt modelId="{83C790AB-400F-4415-9B82-A89EB07731C9}" type="pres">
      <dgm:prSet presAssocID="{E4500CC0-E9F9-45F4-8DBB-F762BD69C7EF}" presName="sibTrans" presStyleCnt="0"/>
      <dgm:spPr/>
    </dgm:pt>
    <dgm:pt modelId="{3ECF89BD-37F9-405D-88C4-72FC610EB6AF}" type="pres">
      <dgm:prSet presAssocID="{393C84A3-4571-4040-9493-0BA1AF30DA26}" presName="composite" presStyleCnt="0"/>
      <dgm:spPr/>
    </dgm:pt>
    <dgm:pt modelId="{E6F93688-348C-4754-99C8-E6C872A07086}" type="pres">
      <dgm:prSet presAssocID="{393C84A3-4571-4040-9493-0BA1AF30DA26}" presName="bentUpArrow1" presStyleLbl="alignImgPlace1" presStyleIdx="1" presStyleCnt="2"/>
      <dgm:spPr/>
    </dgm:pt>
    <dgm:pt modelId="{07EDA33E-5D5F-47C3-8600-8E8786FEBDEA}" type="pres">
      <dgm:prSet presAssocID="{393C84A3-4571-4040-9493-0BA1AF30DA26}" presName="ParentText" presStyleLbl="node1" presStyleIdx="1" presStyleCnt="3" custScaleX="86822" custScaleY="81846" custLinFactNeighborX="40788" custLinFactNeighborY="13126">
        <dgm:presLayoutVars>
          <dgm:chMax val="1"/>
          <dgm:chPref val="1"/>
          <dgm:bulletEnabled val="1"/>
        </dgm:presLayoutVars>
      </dgm:prSet>
      <dgm:spPr/>
    </dgm:pt>
    <dgm:pt modelId="{E0DD3694-9235-4C12-B48A-D95D0EE86E48}" type="pres">
      <dgm:prSet presAssocID="{393C84A3-4571-4040-9493-0BA1AF30DA26}" presName="ChildText" presStyleLbl="revTx" presStyleIdx="1" presStyleCnt="3">
        <dgm:presLayoutVars>
          <dgm:chMax val="0"/>
          <dgm:chPref val="0"/>
          <dgm:bulletEnabled val="1"/>
        </dgm:presLayoutVars>
      </dgm:prSet>
      <dgm:spPr/>
    </dgm:pt>
    <dgm:pt modelId="{DE1AA5E5-4B65-447E-BB70-7982A22E0BE4}" type="pres">
      <dgm:prSet presAssocID="{8C58886A-EDBF-4BFF-AE8D-8BBD9AD31068}" presName="sibTrans" presStyleCnt="0"/>
      <dgm:spPr/>
    </dgm:pt>
    <dgm:pt modelId="{7FC69E00-E883-45D7-94D4-E9D92FB27E73}" type="pres">
      <dgm:prSet presAssocID="{7FA9AB4A-92C1-41E8-8158-DD2B25D9113B}" presName="composite" presStyleCnt="0"/>
      <dgm:spPr/>
    </dgm:pt>
    <dgm:pt modelId="{887F6872-D0DB-4F3F-A10C-C49C562E8446}" type="pres">
      <dgm:prSet presAssocID="{7FA9AB4A-92C1-41E8-8158-DD2B25D9113B}" presName="ParentText" presStyleLbl="node1" presStyleIdx="2" presStyleCnt="3" custScaleX="83403" custScaleY="71079" custLinFactNeighborX="-10351">
        <dgm:presLayoutVars>
          <dgm:chMax val="1"/>
          <dgm:chPref val="1"/>
          <dgm:bulletEnabled val="1"/>
        </dgm:presLayoutVars>
      </dgm:prSet>
      <dgm:spPr/>
    </dgm:pt>
    <dgm:pt modelId="{F51F7258-1909-493F-904C-8EDBC006AB69}" type="pres">
      <dgm:prSet presAssocID="{7FA9AB4A-92C1-41E8-8158-DD2B25D9113B}" presName="FinalChildText" presStyleLbl="revTx" presStyleIdx="2" presStyleCnt="3">
        <dgm:presLayoutVars>
          <dgm:chMax val="0"/>
          <dgm:chPref val="0"/>
          <dgm:bulletEnabled val="1"/>
        </dgm:presLayoutVars>
      </dgm:prSet>
      <dgm:spPr/>
    </dgm:pt>
  </dgm:ptLst>
  <dgm:cxnLst>
    <dgm:cxn modelId="{69102303-D3FC-4996-B125-E3B68EC4B9F9}" type="presOf" srcId="{91598E38-7461-470A-91AA-325A90C2A6DA}" destId="{F51F7258-1909-493F-904C-8EDBC006AB69}" srcOrd="0" destOrd="0" presId="urn:microsoft.com/office/officeart/2005/8/layout/StepDownProcess"/>
    <dgm:cxn modelId="{4FEAC407-CB48-4C8B-BE9C-622A62838C47}" type="presOf" srcId="{BAE4A921-75C0-457E-B6C7-AF5D3F924778}" destId="{504EB9E2-CF49-4433-AFC1-42FA19EF0298}" srcOrd="0" destOrd="0" presId="urn:microsoft.com/office/officeart/2005/8/layout/StepDownProcess"/>
    <dgm:cxn modelId="{B78F293F-BC11-49D3-BE1D-C504995D7961}" srcId="{95BE5B1F-8548-4FA5-8ECE-FF697B8BDC8B}" destId="{393C84A3-4571-4040-9493-0BA1AF30DA26}" srcOrd="1" destOrd="0" parTransId="{3A4A9F0D-AEA3-4A1C-B17C-D8B078DF106A}" sibTransId="{8C58886A-EDBF-4BFF-AE8D-8BBD9AD31068}"/>
    <dgm:cxn modelId="{E21D1965-4238-40BD-8C23-F39BDB8AF9FF}" srcId="{BAE4A921-75C0-457E-B6C7-AF5D3F924778}" destId="{300F49C4-BE2A-4BB1-881A-D5DBC7667E1A}" srcOrd="0" destOrd="0" parTransId="{938A8F79-6539-4D75-80F8-D245BBF23EB2}" sibTransId="{E6F5A85C-A7FD-4313-BD20-CCE392CD9E1F}"/>
    <dgm:cxn modelId="{85EB9F4D-461E-4ACB-A92D-BEED8E572647}" srcId="{95BE5B1F-8548-4FA5-8ECE-FF697B8BDC8B}" destId="{7FA9AB4A-92C1-41E8-8158-DD2B25D9113B}" srcOrd="2" destOrd="0" parTransId="{38E7AEFA-EB50-4771-857F-576467B37145}" sibTransId="{FB571C8D-8BC9-46B5-9DCF-FEB771A5C820}"/>
    <dgm:cxn modelId="{7F0FCC7E-C51A-4B2D-B669-97CE74A0DED9}" srcId="{393C84A3-4571-4040-9493-0BA1AF30DA26}" destId="{09AB19DE-0A85-493B-8A0E-8AC56DC905F8}" srcOrd="0" destOrd="0" parTransId="{4BB754D1-EDE1-4049-9435-D033F95709D0}" sibTransId="{8861651B-08AB-4BAF-AAF6-588C1FD8766A}"/>
    <dgm:cxn modelId="{E0E63890-8F98-401A-8516-70BEEA64FCF4}" type="presOf" srcId="{09AB19DE-0A85-493B-8A0E-8AC56DC905F8}" destId="{E0DD3694-9235-4C12-B48A-D95D0EE86E48}" srcOrd="0" destOrd="0" presId="urn:microsoft.com/office/officeart/2005/8/layout/StepDownProcess"/>
    <dgm:cxn modelId="{30D07CA7-E92C-42FB-8E59-28E7349ACCC3}" type="presOf" srcId="{393C84A3-4571-4040-9493-0BA1AF30DA26}" destId="{07EDA33E-5D5F-47C3-8600-8E8786FEBDEA}" srcOrd="0" destOrd="0" presId="urn:microsoft.com/office/officeart/2005/8/layout/StepDownProcess"/>
    <dgm:cxn modelId="{5EF6FFAC-FA4C-4692-A4BC-CA8295BE0680}" type="presOf" srcId="{95BE5B1F-8548-4FA5-8ECE-FF697B8BDC8B}" destId="{8D0F1213-8DCB-48CE-9EDC-12BA2DB2389D}" srcOrd="0" destOrd="0" presId="urn:microsoft.com/office/officeart/2005/8/layout/StepDownProcess"/>
    <dgm:cxn modelId="{D96CDCB6-36BC-45BC-A1C4-3E5EB22E543C}" type="presOf" srcId="{300F49C4-BE2A-4BB1-881A-D5DBC7667E1A}" destId="{49D5DB0A-5584-44EB-B7CF-27037ACC6611}" srcOrd="0" destOrd="0" presId="urn:microsoft.com/office/officeart/2005/8/layout/StepDownProcess"/>
    <dgm:cxn modelId="{3BA4B7B9-0A7C-4EFC-8F39-59CD69864C97}" srcId="{7FA9AB4A-92C1-41E8-8158-DD2B25D9113B}" destId="{91598E38-7461-470A-91AA-325A90C2A6DA}" srcOrd="0" destOrd="0" parTransId="{8982EE4A-6F3A-428C-8E76-02A30B39C05F}" sibTransId="{AEBFFADC-990D-480E-B682-B841BE19126D}"/>
    <dgm:cxn modelId="{1C3558D4-17D7-48DE-8A05-8DE3D2834171}" type="presOf" srcId="{7FA9AB4A-92C1-41E8-8158-DD2B25D9113B}" destId="{887F6872-D0DB-4F3F-A10C-C49C562E8446}" srcOrd="0" destOrd="0" presId="urn:microsoft.com/office/officeart/2005/8/layout/StepDownProcess"/>
    <dgm:cxn modelId="{906961F9-228B-42F0-B93A-61A91FF72B16}" srcId="{95BE5B1F-8548-4FA5-8ECE-FF697B8BDC8B}" destId="{BAE4A921-75C0-457E-B6C7-AF5D3F924778}" srcOrd="0" destOrd="0" parTransId="{5DE6B7FC-E69A-4189-BB0C-356B2586F16F}" sibTransId="{E4500CC0-E9F9-45F4-8DBB-F762BD69C7EF}"/>
    <dgm:cxn modelId="{D8D7284D-D210-4B59-AE6C-CED94FEB6071}" type="presParOf" srcId="{8D0F1213-8DCB-48CE-9EDC-12BA2DB2389D}" destId="{85FF7B6C-75C0-4AB9-A553-D40FBC2207B6}" srcOrd="0" destOrd="0" presId="urn:microsoft.com/office/officeart/2005/8/layout/StepDownProcess"/>
    <dgm:cxn modelId="{1699A2A9-B701-4AE4-8282-30219922FA1F}" type="presParOf" srcId="{85FF7B6C-75C0-4AB9-A553-D40FBC2207B6}" destId="{C8305EE8-4DA8-45D7-B563-9CAECF8F9705}" srcOrd="0" destOrd="0" presId="urn:microsoft.com/office/officeart/2005/8/layout/StepDownProcess"/>
    <dgm:cxn modelId="{90958E2D-B1F4-43C2-B274-C37BA4A8AFB6}" type="presParOf" srcId="{85FF7B6C-75C0-4AB9-A553-D40FBC2207B6}" destId="{504EB9E2-CF49-4433-AFC1-42FA19EF0298}" srcOrd="1" destOrd="0" presId="urn:microsoft.com/office/officeart/2005/8/layout/StepDownProcess"/>
    <dgm:cxn modelId="{8A8F7629-E165-4522-B8D5-4E25A8E3E6D1}" type="presParOf" srcId="{85FF7B6C-75C0-4AB9-A553-D40FBC2207B6}" destId="{49D5DB0A-5584-44EB-B7CF-27037ACC6611}" srcOrd="2" destOrd="0" presId="urn:microsoft.com/office/officeart/2005/8/layout/StepDownProcess"/>
    <dgm:cxn modelId="{601A44D3-8946-4F4A-9635-637916846D69}" type="presParOf" srcId="{8D0F1213-8DCB-48CE-9EDC-12BA2DB2389D}" destId="{83C790AB-400F-4415-9B82-A89EB07731C9}" srcOrd="1" destOrd="0" presId="urn:microsoft.com/office/officeart/2005/8/layout/StepDownProcess"/>
    <dgm:cxn modelId="{01FEB9D6-7664-432C-B878-282F569FCAAC}" type="presParOf" srcId="{8D0F1213-8DCB-48CE-9EDC-12BA2DB2389D}" destId="{3ECF89BD-37F9-405D-88C4-72FC610EB6AF}" srcOrd="2" destOrd="0" presId="urn:microsoft.com/office/officeart/2005/8/layout/StepDownProcess"/>
    <dgm:cxn modelId="{A787CD4C-0B07-48F8-A20C-46ADDC59C8C0}" type="presParOf" srcId="{3ECF89BD-37F9-405D-88C4-72FC610EB6AF}" destId="{E6F93688-348C-4754-99C8-E6C872A07086}" srcOrd="0" destOrd="0" presId="urn:microsoft.com/office/officeart/2005/8/layout/StepDownProcess"/>
    <dgm:cxn modelId="{D9C07967-FF41-4E8E-A474-0D544061FA3A}" type="presParOf" srcId="{3ECF89BD-37F9-405D-88C4-72FC610EB6AF}" destId="{07EDA33E-5D5F-47C3-8600-8E8786FEBDEA}" srcOrd="1" destOrd="0" presId="urn:microsoft.com/office/officeart/2005/8/layout/StepDownProcess"/>
    <dgm:cxn modelId="{BC91CE03-FC88-4CD6-BC74-4AB0EFCA1CF2}" type="presParOf" srcId="{3ECF89BD-37F9-405D-88C4-72FC610EB6AF}" destId="{E0DD3694-9235-4C12-B48A-D95D0EE86E48}" srcOrd="2" destOrd="0" presId="urn:microsoft.com/office/officeart/2005/8/layout/StepDownProcess"/>
    <dgm:cxn modelId="{7940B27F-E78B-4D3F-8DC6-236EF23191BC}" type="presParOf" srcId="{8D0F1213-8DCB-48CE-9EDC-12BA2DB2389D}" destId="{DE1AA5E5-4B65-447E-BB70-7982A22E0BE4}" srcOrd="3" destOrd="0" presId="urn:microsoft.com/office/officeart/2005/8/layout/StepDownProcess"/>
    <dgm:cxn modelId="{F1DD79B6-C81A-453B-8468-20F8DD6FF3BF}" type="presParOf" srcId="{8D0F1213-8DCB-48CE-9EDC-12BA2DB2389D}" destId="{7FC69E00-E883-45D7-94D4-E9D92FB27E73}" srcOrd="4" destOrd="0" presId="urn:microsoft.com/office/officeart/2005/8/layout/StepDownProcess"/>
    <dgm:cxn modelId="{7ED3C77B-B319-4CF6-A2B7-85B027A3EC20}" type="presParOf" srcId="{7FC69E00-E883-45D7-94D4-E9D92FB27E73}" destId="{887F6872-D0DB-4F3F-A10C-C49C562E8446}" srcOrd="0" destOrd="0" presId="urn:microsoft.com/office/officeart/2005/8/layout/StepDownProcess"/>
    <dgm:cxn modelId="{980CF2C8-5083-4261-BB3E-8E231832E1A2}" type="presParOf" srcId="{7FC69E00-E883-45D7-94D4-E9D92FB27E73}" destId="{F51F7258-1909-493F-904C-8EDBC006AB69}"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305EE8-4DA8-45D7-B563-9CAECF8F9705}">
      <dsp:nvSpPr>
        <dsp:cNvPr id="0" name=""/>
        <dsp:cNvSpPr/>
      </dsp:nvSpPr>
      <dsp:spPr>
        <a:xfrm rot="5400000">
          <a:off x="1106746" y="2260637"/>
          <a:ext cx="1080366" cy="1229959"/>
        </a:xfrm>
        <a:prstGeom prst="bentUpArrow">
          <a:avLst>
            <a:gd name="adj1" fmla="val 32840"/>
            <a:gd name="adj2" fmla="val 25000"/>
            <a:gd name="adj3" fmla="val 35780"/>
          </a:avLst>
        </a:prstGeom>
        <a:solidFill>
          <a:schemeClr val="accent2">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4EB9E2-CF49-4433-AFC1-42FA19EF0298}">
      <dsp:nvSpPr>
        <dsp:cNvPr id="0" name=""/>
        <dsp:cNvSpPr/>
      </dsp:nvSpPr>
      <dsp:spPr>
        <a:xfrm>
          <a:off x="182805" y="732759"/>
          <a:ext cx="3452696" cy="1772201"/>
        </a:xfrm>
        <a:prstGeom prst="roundRect">
          <a:avLst>
            <a:gd name="adj" fmla="val 1667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The data set provided constitutes the data of a café Chain for one of it’s restaurants. We need to do a thorough analysis of the data and come </a:t>
          </a:r>
          <a:r>
            <a:rPr lang="en-US" sz="1800" kern="1200" dirty="0" err="1"/>
            <a:t>upwith</a:t>
          </a:r>
          <a:r>
            <a:rPr lang="en-US" sz="1800" kern="1200" dirty="0"/>
            <a:t> following analysis:</a:t>
          </a:r>
        </a:p>
      </dsp:txBody>
      <dsp:txXfrm>
        <a:off x="269332" y="819286"/>
        <a:ext cx="3279642" cy="1599147"/>
      </dsp:txXfrm>
    </dsp:sp>
    <dsp:sp modelId="{49D5DB0A-5584-44EB-B7CF-27037ACC6611}">
      <dsp:nvSpPr>
        <dsp:cNvPr id="0" name=""/>
        <dsp:cNvSpPr/>
      </dsp:nvSpPr>
      <dsp:spPr>
        <a:xfrm>
          <a:off x="2639217" y="1184441"/>
          <a:ext cx="1322750" cy="1028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14300" lvl="1" indent="-114300" algn="l" defTabSz="622300">
            <a:lnSpc>
              <a:spcPct val="90000"/>
            </a:lnSpc>
            <a:spcBef>
              <a:spcPct val="0"/>
            </a:spcBef>
            <a:spcAft>
              <a:spcPct val="15000"/>
            </a:spcAft>
            <a:buChar char="•"/>
          </a:pPr>
          <a:endParaRPr lang="en-US" sz="1400" kern="1200" dirty="0"/>
        </a:p>
      </dsp:txBody>
      <dsp:txXfrm>
        <a:off x="2639217" y="1184441"/>
        <a:ext cx="1322750" cy="1028920"/>
      </dsp:txXfrm>
    </dsp:sp>
    <dsp:sp modelId="{E6F93688-348C-4754-99C8-E6C872A07086}">
      <dsp:nvSpPr>
        <dsp:cNvPr id="0" name=""/>
        <dsp:cNvSpPr/>
      </dsp:nvSpPr>
      <dsp:spPr>
        <a:xfrm rot="5400000">
          <a:off x="2069971" y="3575119"/>
          <a:ext cx="1080366" cy="1229959"/>
        </a:xfrm>
        <a:prstGeom prst="bentUpArrow">
          <a:avLst>
            <a:gd name="adj1" fmla="val 32840"/>
            <a:gd name="adj2" fmla="val 25000"/>
            <a:gd name="adj3" fmla="val 35780"/>
          </a:avLst>
        </a:prstGeom>
        <a:solidFill>
          <a:schemeClr val="accent2">
            <a:tint val="50000"/>
            <a:hueOff val="175470"/>
            <a:satOff val="-45940"/>
            <a:lumOff val="75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EDA33E-5D5F-47C3-8600-8E8786FEBDEA}">
      <dsp:nvSpPr>
        <dsp:cNvPr id="0" name=""/>
        <dsp:cNvSpPr/>
      </dsp:nvSpPr>
      <dsp:spPr>
        <a:xfrm>
          <a:off x="2645385" y="2660162"/>
          <a:ext cx="1579033" cy="1041926"/>
        </a:xfrm>
        <a:prstGeom prst="roundRect">
          <a:avLst>
            <a:gd name="adj" fmla="val 16670"/>
          </a:avLst>
        </a:prstGeom>
        <a:solidFill>
          <a:schemeClr val="accent2">
            <a:hueOff val="17677"/>
            <a:satOff val="-17244"/>
            <a:lumOff val="-88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Exploratory Analysis</a:t>
          </a:r>
        </a:p>
      </dsp:txBody>
      <dsp:txXfrm>
        <a:off x="2696257" y="2711034"/>
        <a:ext cx="1477289" cy="940182"/>
      </dsp:txXfrm>
    </dsp:sp>
    <dsp:sp modelId="{E0DD3694-9235-4C12-B48A-D95D0EE86E48}">
      <dsp:nvSpPr>
        <dsp:cNvPr id="0" name=""/>
        <dsp:cNvSpPr/>
      </dsp:nvSpPr>
      <dsp:spPr>
        <a:xfrm>
          <a:off x="3602441" y="2498923"/>
          <a:ext cx="1322750" cy="1028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14300" lvl="1" indent="-114300" algn="l" defTabSz="622300">
            <a:lnSpc>
              <a:spcPct val="90000"/>
            </a:lnSpc>
            <a:spcBef>
              <a:spcPct val="0"/>
            </a:spcBef>
            <a:spcAft>
              <a:spcPct val="15000"/>
            </a:spcAft>
            <a:buChar char="•"/>
          </a:pPr>
          <a:endParaRPr lang="en-US" sz="1400" kern="1200" dirty="0"/>
        </a:p>
      </dsp:txBody>
      <dsp:txXfrm>
        <a:off x="3602441" y="2498923"/>
        <a:ext cx="1322750" cy="1028920"/>
      </dsp:txXfrm>
    </dsp:sp>
    <dsp:sp modelId="{887F6872-D0DB-4F3F-A10C-C49C562E8446}">
      <dsp:nvSpPr>
        <dsp:cNvPr id="0" name=""/>
        <dsp:cNvSpPr/>
      </dsp:nvSpPr>
      <dsp:spPr>
        <a:xfrm>
          <a:off x="3615375" y="3870220"/>
          <a:ext cx="1516852" cy="904858"/>
        </a:xfrm>
        <a:prstGeom prst="roundRect">
          <a:avLst>
            <a:gd name="adj" fmla="val 16670"/>
          </a:avLst>
        </a:prstGeom>
        <a:solidFill>
          <a:schemeClr val="accent2">
            <a:hueOff val="35353"/>
            <a:satOff val="-34487"/>
            <a:lumOff val="-17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Menu Analysis</a:t>
          </a:r>
        </a:p>
      </dsp:txBody>
      <dsp:txXfrm>
        <a:off x="3659554" y="3914399"/>
        <a:ext cx="1428494" cy="816500"/>
      </dsp:txXfrm>
    </dsp:sp>
    <dsp:sp modelId="{F51F7258-1909-493F-904C-8EDBC006AB69}">
      <dsp:nvSpPr>
        <dsp:cNvPr id="0" name=""/>
        <dsp:cNvSpPr/>
      </dsp:nvSpPr>
      <dsp:spPr>
        <a:xfrm>
          <a:off x="5471406" y="3807546"/>
          <a:ext cx="1322750" cy="1028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285750" lvl="1" indent="-285750" algn="l" defTabSz="1244600">
            <a:lnSpc>
              <a:spcPct val="90000"/>
            </a:lnSpc>
            <a:spcBef>
              <a:spcPct val="0"/>
            </a:spcBef>
            <a:spcAft>
              <a:spcPct val="15000"/>
            </a:spcAft>
            <a:buChar char="•"/>
          </a:pPr>
          <a:endParaRPr lang="en-US" sz="2800" kern="1200" dirty="0"/>
        </a:p>
      </dsp:txBody>
      <dsp:txXfrm>
        <a:off x="5471406" y="3807546"/>
        <a:ext cx="1322750" cy="1028920"/>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22:53:38.827"/>
    </inkml:context>
    <inkml:brush xml:id="br0">
      <inkml:brushProperty name="width" value="0.05" units="cm"/>
      <inkml:brushProperty name="height" value="0.05" units="cm"/>
    </inkml:brush>
  </inkml:definitions>
  <inkml:trace contextRef="#ctx0" brushRef="#br0">1499 277 24575,'-23'2'0,"-1"0"0,1 1 0,-33 9 0,28-5 0,-48 12 0,2 4 0,-98 43 0,-137 83 0,292-141 0,-60 35 0,40-22 0,-55 23 0,74-35 0,-1 0 0,-16 11 0,-27 14 0,44-25 0,1 1 0,1 0 0,-17 14 0,-14 8 0,39-27 0,1 1 0,1-1 0,-1 1 0,1 0 0,0 1 0,0 0 0,1 0 0,-1 0 0,2 0 0,-7 13 0,-2 8 0,-15 50 0,14-35 0,-22 47 0,25-67 0,1 1 0,1 0 0,1 0 0,1 1 0,1 0 0,1 0 0,-1 29 0,10 290 0,-3-324 0,0 0 0,1 0 0,2-1 0,0 1 0,13 36 0,-4-23 0,2 0 0,26 43 0,-24-50 0,21 24 0,1 1 0,8 8 0,3-2 0,1-2 0,4-2 0,64 47 0,60 25 0,-150-106 0,8 4 0,0-2 0,2-1 0,0-2 0,1-2 0,1-1 0,1-2 0,0-2 0,62 8 0,-87-17 0,0 2 0,0 0 0,-1 1 0,22 8 0,35 11 0,-10-13 0,86 4 0,-85-10 0,695 10 0,-519-17 0,-156 4 0,-46 0 0,1-2 0,-1-1 0,0-1 0,0-3 0,44-10 0,345-98 0,-313 85 0,-73 15 0,-1-1 0,54-27 0,3-2 0,-80 36 0,1 0 0,-1-2 0,0 0 0,0-1 0,-1-1 0,-1 0 0,0-1 0,24-24 0,11-14 0,-29 30 0,37-45 0,-51 55 0,-1-1 0,10-23 0,-11 22 0,1 0 0,13-20 0,-1 6 0,-1-1 0,-2 0 0,0 0 0,-2-2 0,-1 0 0,-2 0 0,-1-1 0,-1 0 0,-1-1 0,-2 0 0,-1 0 0,-1 0 0,-2-37 0,-2-19 0,2 29 0,-3 1 0,-2-1 0,-13-62 0,-57-126 0,67 227 0,-13-43 0,7 19 0,-2 1 0,-28-56 0,0 22 0,-2 2 0,-77-94 0,80 118 0,-2 2 0,-3 2 0,-97-76 0,98 92 0,-1 3 0,-77-34 0,10 6 0,64 31 0,-1 2 0,-1 3 0,-1 1 0,-1 3 0,0 3 0,-98-11 0,-336 12 0,298 13 0,50-4 0,-157 5 0,285-1 0,1 1 0,-1 0 0,0 1 0,1 0 0,0 1 0,0 0 0,0 0 0,-16 12 0,12-7 0,-1-2 0,1 0 0,-20 7 0,-30 1 0,46-12 0,1 0 0,-1 2 0,-25 10 0,36-11-195,0 1 0,0-1 0,1 1 0,0 0 0,0 1 0,-9 11 0,4-4-6631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22:55:13.616"/>
    </inkml:context>
    <inkml:brush xml:id="br0">
      <inkml:brushProperty name="width" value="0.05" units="cm"/>
      <inkml:brushProperty name="height" value="0.05" units="cm"/>
    </inkml:brush>
  </inkml:definitions>
  <inkml:trace contextRef="#ctx0" brushRef="#br0">1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22:55:13.973"/>
    </inkml:context>
    <inkml:brush xml:id="br0">
      <inkml:brushProperty name="width" value="0.05" units="cm"/>
      <inkml:brushProperty name="height" value="0.05" units="cm"/>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22:53:43.939"/>
    </inkml:context>
    <inkml:brush xml:id="br0">
      <inkml:brushProperty name="width" value="0.05" units="cm"/>
      <inkml:brushProperty name="height" value="0.05" units="cm"/>
    </inkml:brush>
  </inkml:definitions>
  <inkml:trace contextRef="#ctx0" brushRef="#br0">2096 0 24575,'-86'28'0,"-2"-3"0,-156 22 0,175-36 0,-255 58 0,264-51 0,0 2 0,2 2 0,-74 40 0,80-30 0,-65 52 0,45-30 0,15-12 0,1 3 0,3 2 0,-73 83 0,68-62 0,-236 299 0,269-333 0,18-26 0,0 0 0,1 1 0,0 0 0,0 0 0,1 0 0,0 1 0,1 0 0,0 0 0,0 0 0,1 1 0,0-1 0,1 1 0,-1 13 0,4 247 0,2-94 0,-3-165 0,1 1 0,0-1 0,0 1 0,1-1 0,1 0 0,0 0 0,1 0 0,0 0 0,1-1 0,1 0 0,-1 0 0,2 0 0,-1 0 0,1-1 0,1 0 0,0-1 0,17 17 0,-21-23 0,75 74 0,114 85 0,332 237 0,-475-361 0,2-2 0,1-3 0,2-2 0,1-3 0,1-2 0,1-3 0,1-2 0,1-2 0,1-4 0,101 13 0,-24-5 0,31 4 0,-74-21 0,111-6 0,-85-2 0,5 3 0,-37 1 0,1-3 0,149-22 0,-205 15 0,0-1 0,-1-2 0,55-26 0,91-60 0,-137 73 0,16-13 0,81-66 0,-50 34 0,175-140 0,-247 195 0,26-21 0,-21 19 0,-1 0 0,-1-2 0,-1 0 0,0-1 0,24-34 0,-17 11 0,-2-2 0,-2 0 0,-2-2 0,-2 0 0,-2-1 0,-2 0 0,-2-1 0,-2-1 0,-2 0 0,-2-1 0,-2-72 0,-7-301 0,1 394 0,-1 1 0,-1-1 0,-15-51 0,-1-9 0,17 75 0,0 0 0,0 1 0,-2-1 0,1 1 0,-2 0 0,0 0 0,0 0 0,-1 1 0,-1 0 0,0 1 0,-1-1 0,0 2 0,0-1 0,-12-9 0,-23-19 0,-2 3 0,-1 1 0,-2 2 0,-1 3 0,-104-47 0,59 44 0,59 21 0,-46-21 0,34 12 0,-1 2 0,-1 2 0,0 2 0,-1 2 0,-1 3 0,-72-6 0,-321 9 0,251 10 0,-281-3 0,466 0 0,0-1 0,0 0 0,0 0 0,0-1 0,1 1 0,-1-2 0,0 0 0,1 0 0,0 0 0,-13-8 0,9 3 0,0-1 0,1 0 0,-1 0 0,2-2 0,-16-17 0,17 18-136,0 0-1,1 0 1,0-1-1,1 0 1,0 0-1,1 0 1,0-1-1,0 0 0,-4-16 1,7 10-6690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22:53:46.484"/>
    </inkml:context>
    <inkml:brush xml:id="br0">
      <inkml:brushProperty name="width" value="0.05" units="cm"/>
      <inkml:brushProperty name="height" value="0.05" units="cm"/>
    </inkml:brush>
  </inkml:definitions>
  <inkml:trace contextRef="#ctx0" brushRef="#br0">1 1 24575,'12'1'0,"1"1"0,-1 0 0,0 1 0,0 1 0,21 8 0,5 2 0,-4-3 0,-2 2 0,0 1 0,41 25 0,83 65 0,-117-73 0,-1 1 0,-2 2 0,-1 2 0,-1 1 0,55 81 0,-72-96 0,0-2 0,1 0 0,25 21 0,-22-22 0,0 1 0,29 39 0,-35-38 0,51 67 0,-56-77 0,1 0 0,-1 0 0,2-1 0,-1-1 0,17 10 0,-16-9 0,1 0 0,-1 0 0,-1 1 0,0 0 0,14 19 0,17 17 0,-41-46 0,31 30 0,-1 1 0,-1 1 0,27 43 0,-36-46 0,45 47 0,-39-48 0,32 47 0,66 116 0,-110-168 0,26 27 0,-24-30 0,25 37 0,-26-34 0,28 33 0,-32-44 0,-1 1 0,0 0 0,-1 1 0,-1 0 0,0 0 0,-1 1 0,7 19 0,14 40 0,-18-51 0,-2 0 0,8 30 0,-12-33 0,1 0 0,1-1 0,1 0 0,1 0 0,15 24 0,-4-11 0,3-2 0,29 33 0,23 25 0,118 189 0,-162-217-1365,-23-38-5461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22:53:48.817"/>
    </inkml:context>
    <inkml:brush xml:id="br0">
      <inkml:brushProperty name="width" value="0.05" units="cm"/>
      <inkml:brushProperty name="height" value="0.05" units="cm"/>
    </inkml:brush>
  </inkml:definitions>
  <inkml:trace contextRef="#ctx0" brushRef="#br0">0 330 24575,'9'-8'0,"0"1"0,0 1 0,0-1 0,19-8 0,15-11 0,-5-1 0,1 2 0,0 2 0,2 2 0,73-28 0,-70 36 0,77-13 0,14-4 0,20-3 0,-117 27 0,0 1 0,1 3 0,76 4 0,-30 0 0,73-2-1365,-131 0-5461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22:53:50.897"/>
    </inkml:context>
    <inkml:brush xml:id="br0">
      <inkml:brushProperty name="width" value="0.05" units="cm"/>
      <inkml:brushProperty name="height" value="0.05" units="cm"/>
    </inkml:brush>
  </inkml:definitions>
  <inkml:trace contextRef="#ctx0" brushRef="#br0">1 1 24575,'1'3'0,"1"0"0,0 1 0,-1-1 0,1 0 0,1 0 0,-1 0 0,0-1 0,1 1 0,-1 0 0,1-1 0,4 3 0,7 10 0,10 14 0,-15-15 0,1-1 0,1 0 0,0 0 0,1-2 0,0 1 0,1-1 0,0-1 0,1 0 0,17 9 0,-14-12 0,1 2 0,-2 1 0,26 17 0,-38-23 0,1 0 0,-1 0 0,0 0 0,0 0 0,0 0 0,-1 1 0,0 0 0,1 0 0,-2 0 0,1 0 0,-1 0 0,1 0 0,-1 1 0,-1-1 0,1 1 0,0 8 0,0 1 0,-1 0 0,-1 0 0,0 0 0,-1 0 0,-1 0 0,-1 0 0,0 0 0,0-1 0,-2 1 0,-10 25 0,-3 8 0,16-39 0,-1-1 0,1 0 0,-2 0 0,1 0 0,-1 0 0,0-1 0,-1 1 0,-7 9 0,-17 16-455,2 1 0,-42 69 0,62-89-6371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22:53:53.826"/>
    </inkml:context>
    <inkml:brush xml:id="br0">
      <inkml:brushProperty name="width" value="0.05" units="cm"/>
      <inkml:brushProperty name="height" value="0.05" units="cm"/>
    </inkml:brush>
  </inkml:definitions>
  <inkml:trace contextRef="#ctx0" brushRef="#br0">1 400 24575,'13'0'0,"0"2"0,0 0 0,13 4 0,22 3 0,-18-5 0,0 3 0,-1 0 0,38 15 0,-39-12 0,1-1 0,0-1 0,39 5 0,-53-10 0,0 0 0,-1 2 0,0 0 0,1 0 0,-2 1 0,23 14 0,22 9 0,-49-25 0,-1 0 0,0 1 0,0 1 0,0-1 0,12 12 0,-13-11 0,-7-5 0,1-1 0,-1 0 0,0 1 0,1-1 0,-1 1 0,1-1 0,-1 0 0,1 1 0,-1-1 0,1 0 0,-1 0 0,1 1 0,-1-1 0,1 0 0,-1 0 0,1 0 0,0 0 0,-1 0 0,1 1 0,-1-1 0,1 0 0,-1 0 0,1 0 0,0-1 0,-1 1 0,1 0 0,-1 0 0,1 0 0,0-1 0,8-15 0,-6-33 0,-3 42 0,-3-116 0,4-63 0,3 161 0,2-1 0,1 1 0,0 1 0,20-42 0,3 6-1365,-22 42-5461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22:54:07.015"/>
    </inkml:context>
    <inkml:brush xml:id="br0">
      <inkml:brushProperty name="width" value="0.05" units="cm"/>
      <inkml:brushProperty name="height" value="0.05" units="cm"/>
    </inkml:brush>
  </inkml:definitions>
  <inkml:trace contextRef="#ctx0" brushRef="#br0">4509 175 24575,'-595'-26'0,"132"2"0,335 22 0,-236-15 0,-224-45 0,107 33 0,326 23 0,-481-2 0,572 8 0,43 1 0,0 0 0,0 2 0,1 1 0,-1 0 0,1 1 0,0 2 0,0 0 0,1 0 0,0 2 0,-34 21 0,-141 80 0,171-96 0,0 1 0,2 1 0,0 1 0,-23 23 0,-2 2 0,28-25 0,-29 36 0,2-2 0,-25 21 0,-75 103 0,137-163 0,1 0 0,0 1 0,1 0 0,0 0 0,1 0 0,0 0 0,2 1 0,-4 15 0,-8 118 0,11-92 0,-6 104 0,13 189 0,0-314 0,1-1 0,2 0 0,12 38 0,39 95 0,-41-124 0,9 25 0,40 128 0,-59-178 0,0 1 0,1-1 0,0-1 0,2 1 0,0-1 0,0-1 0,2 0 0,14 17 0,-2-7 0,0-1 0,2-1 0,41 31 0,1-13 0,1-2 0,145 60 0,-207-97 0,124 55 0,139 56 0,-115-59 0,164 33 0,-44-15 0,-152-40 0,211 28 0,126-19 0,-250-21 0,174 5 0,18-24 0,282-4 0,-310-20 0,-269 11 0,160-42 0,-205 36 0,74-36 0,-5 2 0,56-22 0,-106 40 0,155-45 0,-187 66 0,0-3 0,0-2 0,-2-2 0,42-25 0,-50 26 0,23-12 0,-1-1 0,76-59 0,-88 58 0,76-43 0,-70 46 0,50-38 0,-44 24 0,104-62 0,4 9 0,-134 76 0,-1-2 0,55-53 0,-67 59 0,1 1 0,0 0 0,29-16 0,-32 22 0,1-1 0,-2-1 0,0 0 0,0-1 0,-1-1 0,17-21 0,117-199 0,-122 182 0,-1-1 0,-3-1 0,16-58 0,-32 81 0,-1-1 0,-3 1 0,0-1 0,-2 0 0,-4-54 0,0 1 0,2 76 0,1 0 0,-2 0 0,1 0 0,-1 0 0,-1 1 0,1-1 0,-2 1 0,1 0 0,-1 0 0,0 0 0,-1 0 0,1 0 0,-2 1 0,-7-9 0,-10-8 0,0 1 0,-43-31 0,34 28 0,11 12 0,0 0 0,0 2 0,-40-18 0,5 4 0,-59-32 0,-2 6 0,-3 5 0,-139-34 0,93 51 0,60 12 0,44 6 0,-323-56 0,-5 31 0,316 35 0,-85-3 0,-616-12 0,507 19 0,166 0 0,-115-4 0,192-2-1365,4-2-5461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22:54:19.450"/>
    </inkml:context>
    <inkml:brush xml:id="br0">
      <inkml:brushProperty name="width" value="0.05" units="cm"/>
      <inkml:brushProperty name="height" value="0.05" units="cm"/>
    </inkml:brush>
  </inkml:definitions>
  <inkml:trace contextRef="#ctx0" brushRef="#br0">777 103 24575,'-7'1'0,"-1"1"0,1 0 0,1 1 0,-1-1 0,0 1 0,1 1 0,-1-1 0,1 1 0,0 0 0,-7 7 0,-15 7 0,-17 9 0,1 2 0,2 1 0,1 3 0,-62 61 0,92-83 0,-1-1 0,0 0 0,-1-2 0,-17 11 0,15-10 0,0 0 0,1 1 0,-15 14 0,21-17 0,-67 70 0,67-67 0,-1 1 0,2 0 0,-1 0 0,1 0 0,-9 24 0,-65 159 0,76-180 0,0 0 0,2 1 0,-1-1 0,2 1 0,-3 25 0,6 78 0,2-54 0,-3-54 0,1-1 0,0 0 0,1 0 0,0 0 0,0 0 0,1 0 0,1-1 0,-1 1 0,1-1 0,1 0 0,-1 0 0,1 0 0,7 7 0,9 10 0,2-1 0,34 30 0,0-2 0,109 108 0,-154-150 0,-1-1 0,25 13 0,-25-16 0,-1 1 0,1 0 0,-1 1 0,14 13 0,-13-8 0,2 0 0,0-1 0,0 0 0,1-1 0,0-1 0,1 0 0,0-1 0,19 8 0,39 23 0,-56-30 0,1 0 0,0-1 0,0-1 0,30 10 0,68 5 0,221 16 0,111-33 0,-253-8 0,-16 4 0,317-14 0,-402-3 0,122-35 0,56-10 0,59 22 0,-159 20 0,247 8 0,-258 12 0,498-2 0,-617-2 0,48-8 0,25-2 0,40 12 0,38-1 0,-84-11 0,34-2 0,644 13 0,-379 3 0,-398-2 0,0-1 0,0 0 0,0-1 0,1 0 0,-1 0 0,-1-1 0,1 0 0,0-1 0,-1 0 0,1 0 0,-1-1 0,11-8 0,-2 3 0,37-14 0,-1 0 0,-37 15 0,0 0 0,-1-1 0,0-1 0,19-17 0,-26 20 0,-2-1 0,1 1 0,-1-1 0,0 0 0,-1-1 0,0 0 0,-1 0 0,8-18 0,-3 2 0,-2-1 0,0 0 0,-2 0 0,-1-1 0,-1 0 0,-1 0 0,-2-35 0,-2-409 0,0 458 0,-1 0 0,0 0 0,-1-1 0,-1 2 0,0-1 0,0 0 0,-2 1 0,0 0 0,0 0 0,-1 0 0,0 1 0,-19-22 0,4 8 0,-1 1 0,-1 0 0,-1 2 0,-37-26 0,47 39 0,-1 0 0,1 2 0,-2 0 0,1 0 0,-30-8 0,-92-16 0,34 10 0,67 10 0,0-1 0,-34-18 0,43 17 0,-2 1 0,1 2 0,-2 1 0,-38-7 0,-31 5 0,-198 4 0,202 8 0,-372 17 0,155-8 0,109-7 0,47 10 0,-28 0 0,-1379-12 0,693-1 0,833-1 0,0-2 0,0-2 0,-57-17 0,-25-3 0,48 18 0,1 4 0,-92 5 0,-66-4 0,148-9 0,51 7 0,-34-2 0,11 6 0,36 2 0,0-1 0,0-1 0,0 0 0,0-1 0,0-1 0,0-1 0,-15-5 0,10 1-170,0 2-1,0 0 0,-1 2 1,1 0-1,-1 1 0,0 2 1,-37 1-1,38 1-6655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22:55:13.259"/>
    </inkml:context>
    <inkml:brush xml:id="br0">
      <inkml:brushProperty name="width" value="0.05" units="cm"/>
      <inkml:brushProperty name="height" value="0.05" units="cm"/>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2BDC45-26A5-4D03-B8A1-E5CBE8BD5350}" type="datetimeFigureOut">
              <a:rPr lang="en-IN" smtClean="0"/>
              <a:t>05-09-2022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5142A7-D8BC-4D96-86B0-C33E7FD97E87}" type="slidenum">
              <a:rPr lang="en-IN" smtClean="0"/>
              <a:t>‹#›</a:t>
            </a:fld>
            <a:endParaRPr lang="en-IN"/>
          </a:p>
        </p:txBody>
      </p:sp>
    </p:spTree>
    <p:extLst>
      <p:ext uri="{BB962C8B-B14F-4D97-AF65-F5344CB8AC3E}">
        <p14:creationId xmlns:p14="http://schemas.microsoft.com/office/powerpoint/2010/main" val="1098168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Here we have just posted couple of snapshots of the data. More information is already attached in the table which can be checked easily.</a:t>
            </a:r>
          </a:p>
        </p:txBody>
      </p:sp>
      <p:sp>
        <p:nvSpPr>
          <p:cNvPr id="4" name="Slide Number Placeholder 3"/>
          <p:cNvSpPr>
            <a:spLocks noGrp="1"/>
          </p:cNvSpPr>
          <p:nvPr>
            <p:ph type="sldNum" sz="quarter" idx="5"/>
          </p:nvPr>
        </p:nvSpPr>
        <p:spPr/>
        <p:txBody>
          <a:bodyPr/>
          <a:lstStyle/>
          <a:p>
            <a:fld id="{845142A7-D8BC-4D96-86B0-C33E7FD97E87}" type="slidenum">
              <a:rPr lang="en-IN" smtClean="0"/>
              <a:t>41</a:t>
            </a:fld>
            <a:endParaRPr lang="en-IN"/>
          </a:p>
        </p:txBody>
      </p:sp>
    </p:spTree>
    <p:extLst>
      <p:ext uri="{BB962C8B-B14F-4D97-AF65-F5344CB8AC3E}">
        <p14:creationId xmlns:p14="http://schemas.microsoft.com/office/powerpoint/2010/main" val="3250855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Here we have just posted a snapshot of the data. More information is already attached in the table which can be checked easily.</a:t>
            </a:r>
          </a:p>
          <a:p>
            <a:endParaRPr lang="en-IN" dirty="0"/>
          </a:p>
        </p:txBody>
      </p:sp>
      <p:sp>
        <p:nvSpPr>
          <p:cNvPr id="4" name="Slide Number Placeholder 3"/>
          <p:cNvSpPr>
            <a:spLocks noGrp="1"/>
          </p:cNvSpPr>
          <p:nvPr>
            <p:ph type="sldNum" sz="quarter" idx="5"/>
          </p:nvPr>
        </p:nvSpPr>
        <p:spPr/>
        <p:txBody>
          <a:bodyPr/>
          <a:lstStyle/>
          <a:p>
            <a:fld id="{845142A7-D8BC-4D96-86B0-C33E7FD97E87}" type="slidenum">
              <a:rPr lang="en-IN" smtClean="0"/>
              <a:t>42</a:t>
            </a:fld>
            <a:endParaRPr lang="en-IN"/>
          </a:p>
        </p:txBody>
      </p:sp>
    </p:spTree>
    <p:extLst>
      <p:ext uri="{BB962C8B-B14F-4D97-AF65-F5344CB8AC3E}">
        <p14:creationId xmlns:p14="http://schemas.microsoft.com/office/powerpoint/2010/main" val="3263846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Here we have just posted a snapshot of the data. More information is already attached in the table which can be checked easily.</a:t>
            </a:r>
          </a:p>
          <a:p>
            <a:endParaRPr lang="en-IN" dirty="0"/>
          </a:p>
          <a:p>
            <a:endParaRPr lang="en-IN" dirty="0"/>
          </a:p>
        </p:txBody>
      </p:sp>
      <p:sp>
        <p:nvSpPr>
          <p:cNvPr id="4" name="Slide Number Placeholder 3"/>
          <p:cNvSpPr>
            <a:spLocks noGrp="1"/>
          </p:cNvSpPr>
          <p:nvPr>
            <p:ph type="sldNum" sz="quarter" idx="5"/>
          </p:nvPr>
        </p:nvSpPr>
        <p:spPr/>
        <p:txBody>
          <a:bodyPr/>
          <a:lstStyle/>
          <a:p>
            <a:fld id="{845142A7-D8BC-4D96-86B0-C33E7FD97E87}" type="slidenum">
              <a:rPr lang="en-IN" smtClean="0"/>
              <a:t>46</a:t>
            </a:fld>
            <a:endParaRPr lang="en-IN"/>
          </a:p>
        </p:txBody>
      </p:sp>
    </p:spTree>
    <p:extLst>
      <p:ext uri="{BB962C8B-B14F-4D97-AF65-F5344CB8AC3E}">
        <p14:creationId xmlns:p14="http://schemas.microsoft.com/office/powerpoint/2010/main" val="502593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9/5/2022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9/5/2022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9/5/2022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9/5/2022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9/5/2022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9/5/2022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9/5/2022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9/5/2022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customXml" Target="../ink/ink6.xml"/><Relationship Id="rId18" Type="http://schemas.openxmlformats.org/officeDocument/2006/relationships/image" Target="../media/image48.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45.png"/><Relationship Id="rId17" Type="http://schemas.openxmlformats.org/officeDocument/2006/relationships/customXml" Target="../ink/ink8.xml"/><Relationship Id="rId2" Type="http://schemas.openxmlformats.org/officeDocument/2006/relationships/image" Target="../media/image40.png"/><Relationship Id="rId16"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44.png"/><Relationship Id="rId4" Type="http://schemas.openxmlformats.org/officeDocument/2006/relationships/image" Target="../media/image41.png"/><Relationship Id="rId9" Type="http://schemas.openxmlformats.org/officeDocument/2006/relationships/customXml" Target="../ink/ink4.xml"/><Relationship Id="rId14" Type="http://schemas.openxmlformats.org/officeDocument/2006/relationships/image" Target="../media/image46.png"/></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customXml" Target="../ink/ink9.xml"/><Relationship Id="rId1" Type="http://schemas.openxmlformats.org/officeDocument/2006/relationships/slideLayout" Target="../slideLayouts/slideLayout2.xml"/><Relationship Id="rId5" Type="http://schemas.openxmlformats.org/officeDocument/2006/relationships/customXml" Target="../ink/ink11.xml"/><Relationship Id="rId4" Type="http://schemas.openxmlformats.org/officeDocument/2006/relationships/customXml" Target="../ink/ink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4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73" y="0"/>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33230"/>
          </a:xfrm>
        </p:spPr>
        <p:txBody>
          <a:bodyPr anchor="b">
            <a:noAutofit/>
          </a:bodyPr>
          <a:lstStyle/>
          <a:p>
            <a:pPr algn="just"/>
            <a:r>
              <a:rPr lang="en-IN" sz="3500" dirty="0">
                <a:solidFill>
                  <a:schemeClr val="tx1"/>
                </a:solidFill>
              </a:rPr>
              <a:t>Marketing and Retail Analysis</a:t>
            </a:r>
            <a:endParaRPr lang="en-US" sz="35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909335" y="4524377"/>
            <a:ext cx="3635926" cy="1069807"/>
          </a:xfrm>
        </p:spPr>
        <p:txBody>
          <a:bodyPr anchor="t">
            <a:normAutofit fontScale="92500" lnSpcReduction="20000"/>
          </a:bodyPr>
          <a:lstStyle/>
          <a:p>
            <a:pPr>
              <a:lnSpc>
                <a:spcPct val="100000"/>
              </a:lnSpc>
            </a:pPr>
            <a:r>
              <a:rPr lang="en-US" sz="1600" b="1" dirty="0">
                <a:ln>
                  <a:noFill/>
                </a:ln>
                <a:effectLst>
                  <a:outerShdw blurRad="38100" dist="19050" dir="2700000" algn="tl">
                    <a:schemeClr val="dk1">
                      <a:alpha val="40000"/>
                    </a:schemeClr>
                  </a:outerShdw>
                </a:effectLst>
                <a:latin typeface="Calibri Light" panose="020F0302020204030204" pitchFamily="34" charset="0"/>
                <a:ea typeface="Calibri Light" panose="020F0302020204030204" pitchFamily="34" charset="0"/>
              </a:rPr>
              <a:t>Made By:</a:t>
            </a:r>
            <a:br>
              <a:rPr lang="en-IN" sz="1600" b="1" dirty="0">
                <a:effectLst/>
                <a:latin typeface="Calibri Light" panose="020F0302020204030204" pitchFamily="34" charset="0"/>
                <a:ea typeface="Calibri Light" panose="020F0302020204030204" pitchFamily="34" charset="0"/>
              </a:rPr>
            </a:br>
            <a:r>
              <a:rPr lang="en-US" sz="1600" b="1" dirty="0">
                <a:ln>
                  <a:noFill/>
                </a:ln>
                <a:effectLst>
                  <a:outerShdw blurRad="38100" dist="19050" dir="2700000" algn="tl">
                    <a:schemeClr val="dk1">
                      <a:alpha val="40000"/>
                    </a:schemeClr>
                  </a:outerShdw>
                </a:effectLst>
                <a:latin typeface="Calibri Light" panose="020F0302020204030204" pitchFamily="34" charset="0"/>
                <a:ea typeface="Calibri Light" panose="020F0302020204030204" pitchFamily="34" charset="0"/>
              </a:rPr>
              <a:t>Anmol Tripathi</a:t>
            </a:r>
          </a:p>
          <a:p>
            <a:pPr>
              <a:lnSpc>
                <a:spcPct val="100000"/>
              </a:lnSpc>
            </a:pPr>
            <a:r>
              <a:rPr lang="en-US" sz="1600" b="1" dirty="0">
                <a:ln>
                  <a:noFill/>
                </a:ln>
                <a:effectLst>
                  <a:outerShdw blurRad="38100" dist="19050" dir="2700000" algn="tl">
                    <a:schemeClr val="dk1">
                      <a:alpha val="40000"/>
                    </a:schemeClr>
                  </a:outerShdw>
                </a:effectLst>
                <a:latin typeface="Calibri Light" panose="020F0302020204030204" pitchFamily="34" charset="0"/>
                <a:ea typeface="Calibri Light" panose="020F0302020204030204" pitchFamily="34" charset="0"/>
              </a:rPr>
              <a:t>PGP-DSBA Online </a:t>
            </a:r>
            <a:r>
              <a:rPr lang="en-US" sz="1600" b="1" dirty="0" err="1">
                <a:ln>
                  <a:noFill/>
                </a:ln>
                <a:effectLst>
                  <a:outerShdw blurRad="38100" dist="19050" dir="2700000" algn="tl">
                    <a:schemeClr val="dk1">
                      <a:alpha val="40000"/>
                    </a:schemeClr>
                  </a:outerShdw>
                </a:effectLst>
                <a:latin typeface="Calibri Light" panose="020F0302020204030204" pitchFamily="34" charset="0"/>
                <a:ea typeface="Calibri Light" panose="020F0302020204030204" pitchFamily="34" charset="0"/>
              </a:rPr>
              <a:t>September_A</a:t>
            </a:r>
            <a:r>
              <a:rPr lang="en-US" sz="1600" b="1" dirty="0">
                <a:ln>
                  <a:noFill/>
                </a:ln>
                <a:effectLst>
                  <a:outerShdw blurRad="38100" dist="19050" dir="2700000" algn="tl">
                    <a:schemeClr val="dk1">
                      <a:alpha val="40000"/>
                    </a:schemeClr>
                  </a:outerShdw>
                </a:effectLst>
                <a:latin typeface="Calibri Light" panose="020F0302020204030204" pitchFamily="34" charset="0"/>
                <a:ea typeface="Calibri Light" panose="020F0302020204030204" pitchFamily="34" charset="0"/>
              </a:rPr>
              <a:t> 2021-22</a:t>
            </a:r>
            <a:endParaRPr lang="en-US" sz="1600" dirty="0"/>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8C9D2-BD48-7675-057B-1DD75365757B}"/>
              </a:ext>
            </a:extLst>
          </p:cNvPr>
          <p:cNvSpPr>
            <a:spLocks noGrp="1"/>
          </p:cNvSpPr>
          <p:nvPr>
            <p:ph type="title"/>
          </p:nvPr>
        </p:nvSpPr>
        <p:spPr/>
        <p:txBody>
          <a:bodyPr>
            <a:noAutofit/>
          </a:bodyPr>
          <a:lstStyle/>
          <a:p>
            <a:pPr algn="ctr"/>
            <a:r>
              <a:rPr lang="en-IN" sz="5000" b="1" dirty="0"/>
              <a:t>Distribution of Data using Histograms</a:t>
            </a:r>
          </a:p>
        </p:txBody>
      </p:sp>
      <p:pic>
        <p:nvPicPr>
          <p:cNvPr id="1028" name="Picture 4">
            <a:extLst>
              <a:ext uri="{FF2B5EF4-FFF2-40B4-BE49-F238E27FC236}">
                <a16:creationId xmlns:a16="http://schemas.microsoft.com/office/drawing/2014/main" id="{C0370EDD-CF14-5E08-902F-06A1178131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0888" y="2165350"/>
            <a:ext cx="8350224" cy="376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595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80023-3C1E-7A38-6735-6D6F13809AF8}"/>
              </a:ext>
            </a:extLst>
          </p:cNvPr>
          <p:cNvSpPr>
            <a:spLocks noGrp="1"/>
          </p:cNvSpPr>
          <p:nvPr>
            <p:ph type="title"/>
          </p:nvPr>
        </p:nvSpPr>
        <p:spPr/>
        <p:txBody>
          <a:bodyPr>
            <a:normAutofit/>
          </a:bodyPr>
          <a:lstStyle/>
          <a:p>
            <a:pPr algn="ctr"/>
            <a:r>
              <a:rPr lang="en-IN" sz="5000" b="1" dirty="0"/>
              <a:t>Univariate Analysis</a:t>
            </a:r>
          </a:p>
        </p:txBody>
      </p:sp>
      <p:sp>
        <p:nvSpPr>
          <p:cNvPr id="5" name="Rectangle 1">
            <a:extLst>
              <a:ext uri="{FF2B5EF4-FFF2-40B4-BE49-F238E27FC236}">
                <a16:creationId xmlns:a16="http://schemas.microsoft.com/office/drawing/2014/main" id="{23DFDC03-B021-007A-BED3-93A9DB467DFF}"/>
              </a:ext>
            </a:extLst>
          </p:cNvPr>
          <p:cNvSpPr>
            <a:spLocks noGrp="1" noChangeArrowheads="1"/>
          </p:cNvSpPr>
          <p:nvPr>
            <p:ph sz="half" idx="1"/>
          </p:nvPr>
        </p:nvSpPr>
        <p:spPr bwMode="auto">
          <a:xfrm>
            <a:off x="716234" y="2250184"/>
            <a:ext cx="4452501" cy="27699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LcParenBoth"/>
              <a:tabLst/>
            </a:pPr>
            <a:r>
              <a:rPr kumimoji="0" lang="en-US" altLang="en-US" sz="1800" b="1" i="0" u="none" strike="noStrike" cap="none" normalizeH="0" baseline="0" dirty="0">
                <a:ln>
                  <a:noFill/>
                </a:ln>
                <a:solidFill>
                  <a:schemeClr val="tx1"/>
                </a:solidFill>
                <a:effectLst/>
                <a:latin typeface="Arial" panose="020B0604020202020204" pitchFamily="34" charset="0"/>
              </a:rPr>
              <a:t>rate: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Range of values:  2099.99</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Minimum Age:  0.01</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Maximum Age:  2100.0</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Mean value:  161.72778277643812</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Median value:  125.0</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Standard deviation:  102.21351433519563</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Null values: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1" name="Picture 3">
            <a:extLst>
              <a:ext uri="{FF2B5EF4-FFF2-40B4-BE49-F238E27FC236}">
                <a16:creationId xmlns:a16="http://schemas.microsoft.com/office/drawing/2014/main" id="{63750806-A13E-D7E1-061B-64615641035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472702" y="2565006"/>
            <a:ext cx="5935886" cy="2235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608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932CD-E8FD-CAA5-244B-070C094BA34D}"/>
              </a:ext>
            </a:extLst>
          </p:cNvPr>
          <p:cNvSpPr>
            <a:spLocks noGrp="1"/>
          </p:cNvSpPr>
          <p:nvPr>
            <p:ph type="title"/>
          </p:nvPr>
        </p:nvSpPr>
        <p:spPr/>
        <p:txBody>
          <a:bodyPr>
            <a:normAutofit/>
          </a:bodyPr>
          <a:lstStyle/>
          <a:p>
            <a:pPr algn="ctr"/>
            <a:r>
              <a:rPr lang="en-IN" sz="5000" b="1" dirty="0"/>
              <a:t>Univariate Analysis</a:t>
            </a:r>
          </a:p>
        </p:txBody>
      </p:sp>
      <p:sp>
        <p:nvSpPr>
          <p:cNvPr id="5" name="Rectangle 1">
            <a:extLst>
              <a:ext uri="{FF2B5EF4-FFF2-40B4-BE49-F238E27FC236}">
                <a16:creationId xmlns:a16="http://schemas.microsoft.com/office/drawing/2014/main" id="{306E768E-5A7A-4024-05F7-F4F055507D8F}"/>
              </a:ext>
            </a:extLst>
          </p:cNvPr>
          <p:cNvSpPr>
            <a:spLocks noGrp="1" noChangeArrowheads="1"/>
          </p:cNvSpPr>
          <p:nvPr>
            <p:ph sz="half" idx="1"/>
          </p:nvPr>
        </p:nvSpPr>
        <p:spPr bwMode="auto">
          <a:xfrm>
            <a:off x="716234" y="2388684"/>
            <a:ext cx="4324261"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altLang="en-US" sz="1800" b="1">
                <a:solidFill>
                  <a:schemeClr val="tx1"/>
                </a:solidFill>
                <a:latin typeface="Arial" panose="020B0604020202020204" pitchFamily="34" charset="0"/>
              </a:rPr>
              <a:t>(b) tax:</a:t>
            </a:r>
          </a:p>
          <a:p>
            <a:pPr marL="0" lvl="0" indent="0" eaLnBrk="0" fontAlgn="base" hangingPunct="0">
              <a:lnSpc>
                <a:spcPct val="100000"/>
              </a:lnSpc>
              <a:spcBef>
                <a:spcPct val="0"/>
              </a:spcBef>
              <a:spcAft>
                <a:spcPct val="0"/>
              </a:spcAft>
              <a:buClrTx/>
              <a:buSzTx/>
              <a:buNone/>
            </a:pPr>
            <a:endParaRPr lang="en-US" altLang="en-US" sz="1800">
              <a:solidFill>
                <a:schemeClr val="tx1"/>
              </a:solidFill>
              <a:latin typeface="Arial" panose="020B0604020202020204" pitchFamily="34" charset="0"/>
            </a:endParaRPr>
          </a:p>
          <a:p>
            <a:pPr eaLnBrk="0" fontAlgn="base" hangingPunct="0">
              <a:lnSpc>
                <a:spcPct val="100000"/>
              </a:lnSpc>
              <a:spcBef>
                <a:spcPct val="0"/>
              </a:spcBef>
              <a:spcAft>
                <a:spcPct val="0"/>
              </a:spcAft>
              <a:buClrTx/>
              <a:buSzTx/>
              <a:buFont typeface="Arial" panose="020B0604020202020204" pitchFamily="34" charset="0"/>
              <a:buChar char="•"/>
            </a:pPr>
            <a:r>
              <a:rPr lang="en-US" altLang="en-US" sz="1800">
                <a:solidFill>
                  <a:schemeClr val="tx1"/>
                </a:solidFill>
                <a:latin typeface="Arial" panose="020B0604020202020204" pitchFamily="34" charset="0"/>
              </a:rPr>
              <a:t>Range of values:  2731.25</a:t>
            </a:r>
          </a:p>
          <a:p>
            <a:pPr eaLnBrk="0" fontAlgn="base" hangingPunct="0">
              <a:lnSpc>
                <a:spcPct val="100000"/>
              </a:lnSpc>
              <a:spcBef>
                <a:spcPct val="0"/>
              </a:spcBef>
              <a:spcAft>
                <a:spcPct val="0"/>
              </a:spcAft>
              <a:buClrTx/>
              <a:buSzTx/>
              <a:buFont typeface="Arial" panose="020B0604020202020204" pitchFamily="34" charset="0"/>
              <a:buChar char="•"/>
            </a:pPr>
            <a:r>
              <a:rPr lang="en-US" altLang="en-US" sz="1800">
                <a:solidFill>
                  <a:schemeClr val="tx1"/>
                </a:solidFill>
                <a:latin typeface="Arial" panose="020B0604020202020204" pitchFamily="34" charset="0"/>
              </a:rPr>
              <a:t>Minimum Age:  0.0</a:t>
            </a:r>
          </a:p>
          <a:p>
            <a:pPr eaLnBrk="0" fontAlgn="base" hangingPunct="0">
              <a:lnSpc>
                <a:spcPct val="100000"/>
              </a:lnSpc>
              <a:spcBef>
                <a:spcPct val="0"/>
              </a:spcBef>
              <a:spcAft>
                <a:spcPct val="0"/>
              </a:spcAft>
              <a:buClrTx/>
              <a:buSzTx/>
              <a:buFont typeface="Arial" panose="020B0604020202020204" pitchFamily="34" charset="0"/>
              <a:buChar char="•"/>
            </a:pPr>
            <a:r>
              <a:rPr lang="en-US" altLang="en-US" sz="1800">
                <a:solidFill>
                  <a:schemeClr val="tx1"/>
                </a:solidFill>
                <a:latin typeface="Arial" panose="020B0604020202020204" pitchFamily="34" charset="0"/>
              </a:rPr>
              <a:t>Maximum Age:  2731.25</a:t>
            </a:r>
          </a:p>
          <a:p>
            <a:pPr eaLnBrk="0" fontAlgn="base" hangingPunct="0">
              <a:lnSpc>
                <a:spcPct val="100000"/>
              </a:lnSpc>
              <a:spcBef>
                <a:spcPct val="0"/>
              </a:spcBef>
              <a:spcAft>
                <a:spcPct val="0"/>
              </a:spcAft>
              <a:buClrTx/>
              <a:buSzTx/>
              <a:buFont typeface="Arial" panose="020B0604020202020204" pitchFamily="34" charset="0"/>
              <a:buChar char="•"/>
            </a:pPr>
            <a:r>
              <a:rPr lang="en-US" altLang="en-US" sz="1800">
                <a:solidFill>
                  <a:schemeClr val="tx1"/>
                </a:solidFill>
                <a:latin typeface="Arial" panose="020B0604020202020204" pitchFamily="34" charset="0"/>
              </a:rPr>
              <a:t>Mean value:  48.93175046502943</a:t>
            </a:r>
          </a:p>
          <a:p>
            <a:pPr eaLnBrk="0" fontAlgn="base" hangingPunct="0">
              <a:lnSpc>
                <a:spcPct val="100000"/>
              </a:lnSpc>
              <a:spcBef>
                <a:spcPct val="0"/>
              </a:spcBef>
              <a:spcAft>
                <a:spcPct val="0"/>
              </a:spcAft>
              <a:buClrTx/>
              <a:buSzTx/>
              <a:buFont typeface="Arial" panose="020B0604020202020204" pitchFamily="34" charset="0"/>
              <a:buChar char="•"/>
            </a:pPr>
            <a:r>
              <a:rPr lang="en-US" altLang="en-US" sz="1800">
                <a:solidFill>
                  <a:schemeClr val="tx1"/>
                </a:solidFill>
                <a:latin typeface="Arial" panose="020B0604020202020204" pitchFamily="34" charset="0"/>
              </a:rPr>
              <a:t>Median value:  32.06</a:t>
            </a:r>
          </a:p>
          <a:p>
            <a:pPr eaLnBrk="0" fontAlgn="base" hangingPunct="0">
              <a:lnSpc>
                <a:spcPct val="100000"/>
              </a:lnSpc>
              <a:spcBef>
                <a:spcPct val="0"/>
              </a:spcBef>
              <a:spcAft>
                <a:spcPct val="0"/>
              </a:spcAft>
              <a:buClrTx/>
              <a:buSzTx/>
              <a:buFont typeface="Arial" panose="020B0604020202020204" pitchFamily="34" charset="0"/>
              <a:buChar char="•"/>
            </a:pPr>
            <a:r>
              <a:rPr lang="en-US" altLang="en-US" sz="1800">
                <a:solidFill>
                  <a:schemeClr val="tx1"/>
                </a:solidFill>
                <a:latin typeface="Arial" panose="020B0604020202020204" pitchFamily="34" charset="0"/>
              </a:rPr>
              <a:t>Standard deviation:  40.28672042390153</a:t>
            </a:r>
          </a:p>
          <a:p>
            <a:pPr eaLnBrk="0" fontAlgn="base" hangingPunct="0">
              <a:lnSpc>
                <a:spcPct val="100000"/>
              </a:lnSpc>
              <a:spcBef>
                <a:spcPct val="0"/>
              </a:spcBef>
              <a:spcAft>
                <a:spcPct val="0"/>
              </a:spcAft>
              <a:buClrTx/>
              <a:buSzTx/>
              <a:buFont typeface="Arial" panose="020B0604020202020204" pitchFamily="34" charset="0"/>
              <a:buChar char="•"/>
            </a:pPr>
            <a:r>
              <a:rPr lang="en-US" altLang="en-US" sz="1800">
                <a:solidFill>
                  <a:schemeClr val="tx1"/>
                </a:solidFill>
                <a:latin typeface="Arial" panose="020B0604020202020204" pitchFamily="34" charset="0"/>
              </a:rPr>
              <a:t>Null values:  False</a:t>
            </a:r>
            <a:endParaRPr lang="en-US" altLang="en-US" sz="1800" dirty="0">
              <a:solidFill>
                <a:schemeClr val="tx1"/>
              </a:solidFill>
              <a:latin typeface="Arial" panose="020B0604020202020204" pitchFamily="34" charset="0"/>
            </a:endParaRPr>
          </a:p>
        </p:txBody>
      </p:sp>
      <p:pic>
        <p:nvPicPr>
          <p:cNvPr id="3074" name="Picture 2">
            <a:extLst>
              <a:ext uri="{FF2B5EF4-FFF2-40B4-BE49-F238E27FC236}">
                <a16:creationId xmlns:a16="http://schemas.microsoft.com/office/drawing/2014/main" id="{C5176CE0-4328-A6F3-33E0-341D57A0FF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5270" y="2525460"/>
            <a:ext cx="6256155" cy="2356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389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72DDE-A53A-BB97-8586-218C6C2814E5}"/>
              </a:ext>
            </a:extLst>
          </p:cNvPr>
          <p:cNvSpPr>
            <a:spLocks noGrp="1"/>
          </p:cNvSpPr>
          <p:nvPr>
            <p:ph type="title"/>
          </p:nvPr>
        </p:nvSpPr>
        <p:spPr/>
        <p:txBody>
          <a:bodyPr>
            <a:normAutofit/>
          </a:bodyPr>
          <a:lstStyle/>
          <a:p>
            <a:pPr algn="ctr"/>
            <a:r>
              <a:rPr lang="en-IN" sz="5000" b="1" dirty="0"/>
              <a:t>Univariate Analysis</a:t>
            </a:r>
            <a:endParaRPr lang="en-IN" sz="5000" dirty="0"/>
          </a:p>
        </p:txBody>
      </p:sp>
      <p:sp>
        <p:nvSpPr>
          <p:cNvPr id="8" name="TextBox 7">
            <a:extLst>
              <a:ext uri="{FF2B5EF4-FFF2-40B4-BE49-F238E27FC236}">
                <a16:creationId xmlns:a16="http://schemas.microsoft.com/office/drawing/2014/main" id="{19E95A1A-5E26-8BCE-C1F8-F18F05B7D866}"/>
              </a:ext>
            </a:extLst>
          </p:cNvPr>
          <p:cNvSpPr txBox="1"/>
          <p:nvPr/>
        </p:nvSpPr>
        <p:spPr>
          <a:xfrm>
            <a:off x="6700946" y="2468643"/>
            <a:ext cx="4976704" cy="258532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1800" b="1" dirty="0">
                <a:solidFill>
                  <a:schemeClr val="tx1"/>
                </a:solidFill>
                <a:latin typeface="Arial" panose="020B0604020202020204" pitchFamily="34" charset="0"/>
              </a:rPr>
              <a:t>(b) total</a:t>
            </a:r>
            <a:r>
              <a:rPr kumimoji="0" lang="en-US" altLang="en-US" sz="1800" b="1"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Range of values:  2099.99</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Minimum Age:  0.01</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Maximum Age:  2100.0</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Mean value:  161.72778277643812</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Median value:  125.0</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Standard deviation:  102.21351433519563</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Null values:  False</a:t>
            </a:r>
          </a:p>
        </p:txBody>
      </p:sp>
      <p:pic>
        <p:nvPicPr>
          <p:cNvPr id="4098" name="Picture 2">
            <a:extLst>
              <a:ext uri="{FF2B5EF4-FFF2-40B4-BE49-F238E27FC236}">
                <a16:creationId xmlns:a16="http://schemas.microsoft.com/office/drawing/2014/main" id="{407AF64A-25E6-F9C1-D848-BD1BEF0D75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2687291"/>
            <a:ext cx="5703377" cy="2148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823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12132-4FAD-BA15-0803-D9F39CC305F0}"/>
              </a:ext>
            </a:extLst>
          </p:cNvPr>
          <p:cNvSpPr>
            <a:spLocks noGrp="1"/>
          </p:cNvSpPr>
          <p:nvPr>
            <p:ph type="title"/>
          </p:nvPr>
        </p:nvSpPr>
        <p:spPr/>
        <p:txBody>
          <a:bodyPr>
            <a:normAutofit/>
          </a:bodyPr>
          <a:lstStyle/>
          <a:p>
            <a:pPr algn="ctr"/>
            <a:r>
              <a:rPr lang="en-IN" sz="5000" b="1" dirty="0"/>
              <a:t>Univariate Analysis</a:t>
            </a:r>
            <a:endParaRPr lang="en-IN" sz="5000" dirty="0"/>
          </a:p>
        </p:txBody>
      </p:sp>
      <p:pic>
        <p:nvPicPr>
          <p:cNvPr id="5122" name="Picture 2">
            <a:extLst>
              <a:ext uri="{FF2B5EF4-FFF2-40B4-BE49-F238E27FC236}">
                <a16:creationId xmlns:a16="http://schemas.microsoft.com/office/drawing/2014/main" id="{7579BB97-62A4-1899-0203-20229BB7E8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5792" y="2383795"/>
            <a:ext cx="4203383" cy="273684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97FB05E-94EA-AA38-4C52-980756780445}"/>
              </a:ext>
            </a:extLst>
          </p:cNvPr>
          <p:cNvSpPr txBox="1"/>
          <p:nvPr/>
        </p:nvSpPr>
        <p:spPr>
          <a:xfrm>
            <a:off x="1600200" y="3567552"/>
            <a:ext cx="1724025" cy="369332"/>
          </a:xfrm>
          <a:prstGeom prst="rect">
            <a:avLst/>
          </a:prstGeom>
          <a:noFill/>
        </p:spPr>
        <p:txBody>
          <a:bodyPr wrap="square" rtlCol="0">
            <a:spAutoFit/>
          </a:bodyPr>
          <a:lstStyle/>
          <a:p>
            <a:r>
              <a:rPr lang="en-IN" dirty="0"/>
              <a:t>Category</a:t>
            </a:r>
          </a:p>
        </p:txBody>
      </p:sp>
      <p:sp>
        <p:nvSpPr>
          <p:cNvPr id="8" name="Arrow: Right 7">
            <a:extLst>
              <a:ext uri="{FF2B5EF4-FFF2-40B4-BE49-F238E27FC236}">
                <a16:creationId xmlns:a16="http://schemas.microsoft.com/office/drawing/2014/main" id="{3C9931BB-D343-4F5A-69AD-35422D3A71CE}"/>
              </a:ext>
            </a:extLst>
          </p:cNvPr>
          <p:cNvSpPr/>
          <p:nvPr/>
        </p:nvSpPr>
        <p:spPr>
          <a:xfrm>
            <a:off x="3028950" y="3604580"/>
            <a:ext cx="590550" cy="295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35654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E7B28-EA97-1CB1-26E6-1777BB515C3C}"/>
              </a:ext>
            </a:extLst>
          </p:cNvPr>
          <p:cNvSpPr>
            <a:spLocks noGrp="1"/>
          </p:cNvSpPr>
          <p:nvPr>
            <p:ph type="title"/>
          </p:nvPr>
        </p:nvSpPr>
        <p:spPr/>
        <p:txBody>
          <a:bodyPr>
            <a:normAutofit/>
          </a:bodyPr>
          <a:lstStyle/>
          <a:p>
            <a:pPr algn="ctr"/>
            <a:r>
              <a:rPr lang="en-IN" sz="5000" b="1" dirty="0"/>
              <a:t>Numerical Variable Analysis</a:t>
            </a:r>
            <a:endParaRPr lang="en-IN" sz="5000" dirty="0"/>
          </a:p>
        </p:txBody>
      </p:sp>
      <p:pic>
        <p:nvPicPr>
          <p:cNvPr id="6147" name="Picture 3">
            <a:extLst>
              <a:ext uri="{FF2B5EF4-FFF2-40B4-BE49-F238E27FC236}">
                <a16:creationId xmlns:a16="http://schemas.microsoft.com/office/drawing/2014/main" id="{820A4E08-C047-B4DA-0FCC-0B7850F72E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9450" y="2450801"/>
            <a:ext cx="8424861" cy="321657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5524FA5-3536-D547-A747-4E054A1C87EB}"/>
              </a:ext>
            </a:extLst>
          </p:cNvPr>
          <p:cNvSpPr txBox="1"/>
          <p:nvPr/>
        </p:nvSpPr>
        <p:spPr>
          <a:xfrm>
            <a:off x="547690" y="2604500"/>
            <a:ext cx="2566986" cy="2585323"/>
          </a:xfrm>
          <a:prstGeom prst="rect">
            <a:avLst/>
          </a:prstGeom>
          <a:noFill/>
        </p:spPr>
        <p:txBody>
          <a:bodyPr wrap="square" rtlCol="0">
            <a:spAutoFit/>
          </a:bodyPr>
          <a:lstStyle/>
          <a:p>
            <a:pPr algn="just"/>
            <a:r>
              <a:rPr lang="en-US" sz="1800" dirty="0">
                <a:solidFill>
                  <a:srgbClr val="000000"/>
                </a:solidFill>
                <a:latin typeface="Arial" panose="020B0604020202020204" pitchFamily="34" charset="0"/>
              </a:rPr>
              <a:t>Statistical description of the numeric variable, histogram or </a:t>
            </a:r>
            <a:r>
              <a:rPr lang="en-US" sz="1800" dirty="0" err="1">
                <a:solidFill>
                  <a:srgbClr val="000000"/>
                </a:solidFill>
                <a:latin typeface="Arial" panose="020B0604020202020204" pitchFamily="34" charset="0"/>
              </a:rPr>
              <a:t>distplot</a:t>
            </a:r>
            <a:r>
              <a:rPr lang="en-US" sz="1800" dirty="0">
                <a:solidFill>
                  <a:srgbClr val="000000"/>
                </a:solidFill>
                <a:latin typeface="Arial" panose="020B0604020202020204" pitchFamily="34" charset="0"/>
              </a:rPr>
              <a:t> to view the distribution , box plot to view 5-point summary and outliers if any and line plots of Variable with Sales and Deal size .</a:t>
            </a:r>
          </a:p>
        </p:txBody>
      </p:sp>
    </p:spTree>
    <p:extLst>
      <p:ext uri="{BB962C8B-B14F-4D97-AF65-F5344CB8AC3E}">
        <p14:creationId xmlns:p14="http://schemas.microsoft.com/office/powerpoint/2010/main" val="2103197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5CAE-B0EC-60A7-247E-547AF69F2B69}"/>
              </a:ext>
            </a:extLst>
          </p:cNvPr>
          <p:cNvSpPr>
            <a:spLocks noGrp="1"/>
          </p:cNvSpPr>
          <p:nvPr>
            <p:ph type="title"/>
          </p:nvPr>
        </p:nvSpPr>
        <p:spPr/>
        <p:txBody>
          <a:bodyPr/>
          <a:lstStyle/>
          <a:p>
            <a:pPr algn="ctr"/>
            <a:r>
              <a:rPr lang="en-IN" sz="4800" b="1" dirty="0"/>
              <a:t>Numerical Variable Analysis</a:t>
            </a:r>
            <a:endParaRPr lang="en-IN" dirty="0"/>
          </a:p>
        </p:txBody>
      </p:sp>
      <p:pic>
        <p:nvPicPr>
          <p:cNvPr id="7170" name="Picture 2">
            <a:extLst>
              <a:ext uri="{FF2B5EF4-FFF2-40B4-BE49-F238E27FC236}">
                <a16:creationId xmlns:a16="http://schemas.microsoft.com/office/drawing/2014/main" id="{13DDE711-97BF-B472-FBF8-026089F83B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219325"/>
            <a:ext cx="7856220" cy="4000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BB9BC7F-DFD0-2F45-B64A-CEC73F7F28B4}"/>
              </a:ext>
            </a:extLst>
          </p:cNvPr>
          <p:cNvSpPr txBox="1"/>
          <p:nvPr/>
        </p:nvSpPr>
        <p:spPr>
          <a:xfrm>
            <a:off x="9317355" y="2926913"/>
            <a:ext cx="2566986" cy="2585323"/>
          </a:xfrm>
          <a:prstGeom prst="rect">
            <a:avLst/>
          </a:prstGeom>
          <a:noFill/>
        </p:spPr>
        <p:txBody>
          <a:bodyPr wrap="square" rtlCol="0">
            <a:spAutoFit/>
          </a:bodyPr>
          <a:lstStyle/>
          <a:p>
            <a:pPr algn="just"/>
            <a:r>
              <a:rPr lang="en-US" sz="1800" dirty="0">
                <a:solidFill>
                  <a:srgbClr val="000000"/>
                </a:solidFill>
                <a:latin typeface="Arial" panose="020B0604020202020204" pitchFamily="34" charset="0"/>
              </a:rPr>
              <a:t>Statistical description of the numeric variable, histogram or </a:t>
            </a:r>
            <a:r>
              <a:rPr lang="en-US" sz="1800" dirty="0" err="1">
                <a:solidFill>
                  <a:srgbClr val="000000"/>
                </a:solidFill>
                <a:latin typeface="Arial" panose="020B0604020202020204" pitchFamily="34" charset="0"/>
              </a:rPr>
              <a:t>distplot</a:t>
            </a:r>
            <a:r>
              <a:rPr lang="en-US" sz="1800" dirty="0">
                <a:solidFill>
                  <a:srgbClr val="000000"/>
                </a:solidFill>
                <a:latin typeface="Arial" panose="020B0604020202020204" pitchFamily="34" charset="0"/>
              </a:rPr>
              <a:t> to view the distribution , box plot to view 5-point summary and outliers if any and line plots of Variable with Sales and Deal size .</a:t>
            </a:r>
          </a:p>
        </p:txBody>
      </p:sp>
    </p:spTree>
    <p:extLst>
      <p:ext uri="{BB962C8B-B14F-4D97-AF65-F5344CB8AC3E}">
        <p14:creationId xmlns:p14="http://schemas.microsoft.com/office/powerpoint/2010/main" val="831893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4B40C-4889-DD2A-60E5-B49B5F4A7810}"/>
              </a:ext>
            </a:extLst>
          </p:cNvPr>
          <p:cNvSpPr>
            <a:spLocks noGrp="1"/>
          </p:cNvSpPr>
          <p:nvPr>
            <p:ph type="title"/>
          </p:nvPr>
        </p:nvSpPr>
        <p:spPr/>
        <p:txBody>
          <a:bodyPr/>
          <a:lstStyle/>
          <a:p>
            <a:pPr algn="ctr"/>
            <a:r>
              <a:rPr lang="en-IN" sz="4800" b="1" dirty="0"/>
              <a:t>Numerical Variable Analysis</a:t>
            </a:r>
            <a:endParaRPr lang="en-IN" dirty="0"/>
          </a:p>
        </p:txBody>
      </p:sp>
      <p:pic>
        <p:nvPicPr>
          <p:cNvPr id="8194" name="Picture 2">
            <a:extLst>
              <a:ext uri="{FF2B5EF4-FFF2-40B4-BE49-F238E27FC236}">
                <a16:creationId xmlns:a16="http://schemas.microsoft.com/office/drawing/2014/main" id="{F955C5FD-E8B4-BF28-9BED-C72D740A2C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2076450"/>
            <a:ext cx="8391525" cy="4000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2146EA8-9E3B-5366-B1B2-DB22BC3F81E6}"/>
              </a:ext>
            </a:extLst>
          </p:cNvPr>
          <p:cNvSpPr txBox="1"/>
          <p:nvPr/>
        </p:nvSpPr>
        <p:spPr>
          <a:xfrm>
            <a:off x="373380" y="2926913"/>
            <a:ext cx="2566986" cy="2585323"/>
          </a:xfrm>
          <a:prstGeom prst="rect">
            <a:avLst/>
          </a:prstGeom>
          <a:noFill/>
        </p:spPr>
        <p:txBody>
          <a:bodyPr wrap="square" rtlCol="0">
            <a:spAutoFit/>
          </a:bodyPr>
          <a:lstStyle/>
          <a:p>
            <a:pPr algn="just"/>
            <a:r>
              <a:rPr lang="en-US" sz="1800" dirty="0">
                <a:solidFill>
                  <a:srgbClr val="000000"/>
                </a:solidFill>
                <a:latin typeface="Arial" panose="020B0604020202020204" pitchFamily="34" charset="0"/>
              </a:rPr>
              <a:t>Statistical description of the numeric variable, histogram or </a:t>
            </a:r>
            <a:r>
              <a:rPr lang="en-US" sz="1800" dirty="0" err="1">
                <a:solidFill>
                  <a:srgbClr val="000000"/>
                </a:solidFill>
                <a:latin typeface="Arial" panose="020B0604020202020204" pitchFamily="34" charset="0"/>
              </a:rPr>
              <a:t>distplot</a:t>
            </a:r>
            <a:r>
              <a:rPr lang="en-US" sz="1800" dirty="0">
                <a:solidFill>
                  <a:srgbClr val="000000"/>
                </a:solidFill>
                <a:latin typeface="Arial" panose="020B0604020202020204" pitchFamily="34" charset="0"/>
              </a:rPr>
              <a:t> to view the distribution , box plot to view 5-point summary and outliers if any and line plots of Variable with Sales and Deal size .</a:t>
            </a:r>
          </a:p>
        </p:txBody>
      </p:sp>
    </p:spTree>
    <p:extLst>
      <p:ext uri="{BB962C8B-B14F-4D97-AF65-F5344CB8AC3E}">
        <p14:creationId xmlns:p14="http://schemas.microsoft.com/office/powerpoint/2010/main" val="3237430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2F975-E908-E39A-EB63-F1244231A1C5}"/>
              </a:ext>
            </a:extLst>
          </p:cNvPr>
          <p:cNvSpPr>
            <a:spLocks noGrp="1"/>
          </p:cNvSpPr>
          <p:nvPr>
            <p:ph type="title"/>
          </p:nvPr>
        </p:nvSpPr>
        <p:spPr/>
        <p:txBody>
          <a:bodyPr/>
          <a:lstStyle/>
          <a:p>
            <a:pPr algn="ctr"/>
            <a:r>
              <a:rPr lang="en-IN" sz="4800" b="1" dirty="0"/>
              <a:t>Numerical Variable Analysis</a:t>
            </a:r>
            <a:endParaRPr lang="en-IN" dirty="0"/>
          </a:p>
        </p:txBody>
      </p:sp>
      <p:pic>
        <p:nvPicPr>
          <p:cNvPr id="9218" name="Picture 2">
            <a:extLst>
              <a:ext uri="{FF2B5EF4-FFF2-40B4-BE49-F238E27FC236}">
                <a16:creationId xmlns:a16="http://schemas.microsoft.com/office/drawing/2014/main" id="{6E38DC61-6B63-F553-C84A-36EB4708BF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 y="2085975"/>
            <a:ext cx="8220075" cy="4000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77404AE-7070-147F-D56C-A97670AAD809}"/>
              </a:ext>
            </a:extLst>
          </p:cNvPr>
          <p:cNvSpPr txBox="1"/>
          <p:nvPr/>
        </p:nvSpPr>
        <p:spPr>
          <a:xfrm>
            <a:off x="9193530" y="2717363"/>
            <a:ext cx="2566986" cy="2585323"/>
          </a:xfrm>
          <a:prstGeom prst="rect">
            <a:avLst/>
          </a:prstGeom>
          <a:noFill/>
        </p:spPr>
        <p:txBody>
          <a:bodyPr wrap="square" rtlCol="0">
            <a:spAutoFit/>
          </a:bodyPr>
          <a:lstStyle/>
          <a:p>
            <a:pPr algn="just"/>
            <a:r>
              <a:rPr lang="en-US" sz="1800" dirty="0">
                <a:solidFill>
                  <a:srgbClr val="000000"/>
                </a:solidFill>
                <a:latin typeface="Arial" panose="020B0604020202020204" pitchFamily="34" charset="0"/>
              </a:rPr>
              <a:t>Statistical description of the numeric variable, histogram or </a:t>
            </a:r>
            <a:r>
              <a:rPr lang="en-US" sz="1800" dirty="0" err="1">
                <a:solidFill>
                  <a:srgbClr val="000000"/>
                </a:solidFill>
                <a:latin typeface="Arial" panose="020B0604020202020204" pitchFamily="34" charset="0"/>
              </a:rPr>
              <a:t>distplot</a:t>
            </a:r>
            <a:r>
              <a:rPr lang="en-US" sz="1800" dirty="0">
                <a:solidFill>
                  <a:srgbClr val="000000"/>
                </a:solidFill>
                <a:latin typeface="Arial" panose="020B0604020202020204" pitchFamily="34" charset="0"/>
              </a:rPr>
              <a:t> to view the distribution , box plot to view 5-point summary and outliers if any and line plots of Variable with Sales and Deal size .</a:t>
            </a:r>
          </a:p>
        </p:txBody>
      </p:sp>
    </p:spTree>
    <p:extLst>
      <p:ext uri="{BB962C8B-B14F-4D97-AF65-F5344CB8AC3E}">
        <p14:creationId xmlns:p14="http://schemas.microsoft.com/office/powerpoint/2010/main" val="44426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60C76-BDB5-571E-1424-41CEE6C8A37C}"/>
              </a:ext>
            </a:extLst>
          </p:cNvPr>
          <p:cNvSpPr>
            <a:spLocks noGrp="1"/>
          </p:cNvSpPr>
          <p:nvPr>
            <p:ph type="title"/>
          </p:nvPr>
        </p:nvSpPr>
        <p:spPr/>
        <p:txBody>
          <a:bodyPr/>
          <a:lstStyle/>
          <a:p>
            <a:pPr algn="ctr"/>
            <a:r>
              <a:rPr lang="en-IN" sz="4400" b="1" dirty="0"/>
              <a:t>Numerical Variable Analysis</a:t>
            </a:r>
            <a:endParaRPr lang="en-IN" dirty="0"/>
          </a:p>
        </p:txBody>
      </p:sp>
      <p:pic>
        <p:nvPicPr>
          <p:cNvPr id="10242" name="Picture 2">
            <a:extLst>
              <a:ext uri="{FF2B5EF4-FFF2-40B4-BE49-F238E27FC236}">
                <a16:creationId xmlns:a16="http://schemas.microsoft.com/office/drawing/2014/main" id="{9106F429-BF7B-D77A-1B7E-D9525FD7AF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0" y="2181225"/>
            <a:ext cx="7886700" cy="4000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9214715-1AB2-5AF8-FEF0-BA73888329D8}"/>
              </a:ext>
            </a:extLst>
          </p:cNvPr>
          <p:cNvSpPr txBox="1"/>
          <p:nvPr/>
        </p:nvSpPr>
        <p:spPr>
          <a:xfrm>
            <a:off x="747714" y="2888813"/>
            <a:ext cx="2566986" cy="2585323"/>
          </a:xfrm>
          <a:prstGeom prst="rect">
            <a:avLst/>
          </a:prstGeom>
          <a:noFill/>
        </p:spPr>
        <p:txBody>
          <a:bodyPr wrap="square" rtlCol="0">
            <a:spAutoFit/>
          </a:bodyPr>
          <a:lstStyle/>
          <a:p>
            <a:pPr algn="just"/>
            <a:r>
              <a:rPr lang="en-US" sz="1800" dirty="0">
                <a:solidFill>
                  <a:srgbClr val="000000"/>
                </a:solidFill>
                <a:latin typeface="Arial" panose="020B0604020202020204" pitchFamily="34" charset="0"/>
              </a:rPr>
              <a:t>Statistical description of the numeric variable, histogram or </a:t>
            </a:r>
            <a:r>
              <a:rPr lang="en-US" sz="1800" dirty="0" err="1">
                <a:solidFill>
                  <a:srgbClr val="000000"/>
                </a:solidFill>
                <a:latin typeface="Arial" panose="020B0604020202020204" pitchFamily="34" charset="0"/>
              </a:rPr>
              <a:t>distplot</a:t>
            </a:r>
            <a:r>
              <a:rPr lang="en-US" sz="1800" dirty="0">
                <a:solidFill>
                  <a:srgbClr val="000000"/>
                </a:solidFill>
                <a:latin typeface="Arial" panose="020B0604020202020204" pitchFamily="34" charset="0"/>
              </a:rPr>
              <a:t> to view the distribution , box plot to view 5-point summary and outliers if any and line plots of Variable with Sales and Deal size .</a:t>
            </a:r>
          </a:p>
        </p:txBody>
      </p:sp>
    </p:spTree>
    <p:extLst>
      <p:ext uri="{BB962C8B-B14F-4D97-AF65-F5344CB8AC3E}">
        <p14:creationId xmlns:p14="http://schemas.microsoft.com/office/powerpoint/2010/main" val="1720042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Project Objective</a:t>
            </a:r>
          </a:p>
        </p:txBody>
      </p:sp>
      <p:graphicFrame>
        <p:nvGraphicFramePr>
          <p:cNvPr id="7" name="Content Placeholder 2" descr="SmartArt timeline">
            <a:extLst>
              <a:ext uri="{FF2B5EF4-FFF2-40B4-BE49-F238E27FC236}">
                <a16:creationId xmlns:a16="http://schemas.microsoft.com/office/drawing/2014/main" id="{4279E28C-3AD3-4230-B1D6-C039672D128D}"/>
              </a:ext>
            </a:extLst>
          </p:cNvPr>
          <p:cNvGraphicFramePr>
            <a:graphicFrameLocks noGrp="1"/>
          </p:cNvGraphicFramePr>
          <p:nvPr>
            <p:ph idx="1"/>
            <p:extLst>
              <p:ext uri="{D42A27DB-BD31-4B8C-83A1-F6EECF244321}">
                <p14:modId xmlns:p14="http://schemas.microsoft.com/office/powerpoint/2010/main" val="1804949293"/>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2513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3AF11-724C-B0DC-346E-50EC375E1406}"/>
              </a:ext>
            </a:extLst>
          </p:cNvPr>
          <p:cNvSpPr>
            <a:spLocks noGrp="1"/>
          </p:cNvSpPr>
          <p:nvPr>
            <p:ph type="title"/>
          </p:nvPr>
        </p:nvSpPr>
        <p:spPr/>
        <p:txBody>
          <a:bodyPr>
            <a:normAutofit/>
          </a:bodyPr>
          <a:lstStyle/>
          <a:p>
            <a:pPr algn="ctr"/>
            <a:r>
              <a:rPr lang="en-IN" sz="5000" b="1" dirty="0"/>
              <a:t>Bi Variate Analysis</a:t>
            </a:r>
          </a:p>
        </p:txBody>
      </p:sp>
      <p:pic>
        <p:nvPicPr>
          <p:cNvPr id="11266" name="Picture 2">
            <a:extLst>
              <a:ext uri="{FF2B5EF4-FFF2-40B4-BE49-F238E27FC236}">
                <a16:creationId xmlns:a16="http://schemas.microsoft.com/office/drawing/2014/main" id="{B9BBC4B4-872B-177C-F886-DFF5105775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7754" y="2199901"/>
            <a:ext cx="7653336" cy="38246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8A250CD-4F8B-E089-E76E-0E4280A050FA}"/>
              </a:ext>
            </a:extLst>
          </p:cNvPr>
          <p:cNvSpPr txBox="1"/>
          <p:nvPr/>
        </p:nvSpPr>
        <p:spPr>
          <a:xfrm>
            <a:off x="9412605" y="2199901"/>
            <a:ext cx="2465070" cy="4247317"/>
          </a:xfrm>
          <a:prstGeom prst="rect">
            <a:avLst/>
          </a:prstGeom>
          <a:noFill/>
        </p:spPr>
        <p:txBody>
          <a:bodyPr wrap="square" rtlCol="0">
            <a:spAutoFit/>
          </a:bodyPr>
          <a:lstStyle/>
          <a:p>
            <a:pPr algn="just"/>
            <a:r>
              <a:rPr lang="en-US" dirty="0">
                <a:solidFill>
                  <a:srgbClr val="000000"/>
                </a:solidFill>
                <a:latin typeface="Calibri" panose="020F0502020204030204" pitchFamily="34" charset="0"/>
              </a:rPr>
              <a:t>From the correlation plot, we can see that various attributes of the Items are highly correlated to each other. Correlation values near to 1 or -1 are highly positively correlated and highly negatively correlated respectively. Correlation values near to 0 are not correlated to each other.</a:t>
            </a:r>
          </a:p>
          <a:p>
            <a:pPr algn="just"/>
            <a:endParaRPr lang="en-IN" dirty="0"/>
          </a:p>
        </p:txBody>
      </p:sp>
      <p:sp>
        <p:nvSpPr>
          <p:cNvPr id="6" name="Arrow: Left 5">
            <a:extLst>
              <a:ext uri="{FF2B5EF4-FFF2-40B4-BE49-F238E27FC236}">
                <a16:creationId xmlns:a16="http://schemas.microsoft.com/office/drawing/2014/main" id="{64353C8C-D9FD-E36F-3F00-1480093965E3}"/>
              </a:ext>
            </a:extLst>
          </p:cNvPr>
          <p:cNvSpPr/>
          <p:nvPr/>
        </p:nvSpPr>
        <p:spPr>
          <a:xfrm>
            <a:off x="8721090" y="3810000"/>
            <a:ext cx="438150" cy="20002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64099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3BBE8-6BE0-5C81-0F07-1C15B1AD0D2D}"/>
              </a:ext>
            </a:extLst>
          </p:cNvPr>
          <p:cNvSpPr>
            <a:spLocks noGrp="1"/>
          </p:cNvSpPr>
          <p:nvPr>
            <p:ph type="title"/>
          </p:nvPr>
        </p:nvSpPr>
        <p:spPr/>
        <p:txBody>
          <a:bodyPr>
            <a:normAutofit/>
          </a:bodyPr>
          <a:lstStyle/>
          <a:p>
            <a:pPr algn="ctr"/>
            <a:r>
              <a:rPr lang="en-IN" sz="5000" b="1" dirty="0"/>
              <a:t>Multivariate Analysis</a:t>
            </a:r>
          </a:p>
        </p:txBody>
      </p:sp>
      <p:pic>
        <p:nvPicPr>
          <p:cNvPr id="12290" name="Picture 2">
            <a:extLst>
              <a:ext uri="{FF2B5EF4-FFF2-40B4-BE49-F238E27FC236}">
                <a16:creationId xmlns:a16="http://schemas.microsoft.com/office/drawing/2014/main" id="{2E64D799-6703-162D-F917-B992F9BF24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725" y="2066924"/>
            <a:ext cx="4514850" cy="41148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F90B5AE-E287-3516-F39F-75CCBF4CAEC1}"/>
              </a:ext>
            </a:extLst>
          </p:cNvPr>
          <p:cNvSpPr txBox="1"/>
          <p:nvPr/>
        </p:nvSpPr>
        <p:spPr>
          <a:xfrm>
            <a:off x="7181850" y="2447925"/>
            <a:ext cx="3973830" cy="3416320"/>
          </a:xfrm>
          <a:prstGeom prst="rect">
            <a:avLst/>
          </a:prstGeom>
          <a:noFill/>
        </p:spPr>
        <p:txBody>
          <a:bodyPr wrap="square" rtlCol="0">
            <a:spAutoFit/>
          </a:bodyPr>
          <a:lstStyle/>
          <a:p>
            <a:pPr algn="just"/>
            <a:r>
              <a:rPr lang="en-US" dirty="0">
                <a:solidFill>
                  <a:srgbClr val="000000"/>
                </a:solidFill>
                <a:latin typeface="Calibri" panose="020F0502020204030204" pitchFamily="34" charset="0"/>
              </a:rPr>
              <a:t>Pair plot shows the relationship between the variables in the form of scatterplot and the distribution of the variable in the form of histogram</a:t>
            </a:r>
            <a:r>
              <a:rPr lang="en-US" b="0" i="0" u="none" strike="noStrike" dirty="0"/>
              <a:t>.</a:t>
            </a:r>
            <a:endParaRPr lang="en-US" dirty="0"/>
          </a:p>
          <a:p>
            <a:pPr algn="just"/>
            <a:endParaRPr lang="en-IN" dirty="0"/>
          </a:p>
          <a:p>
            <a:pPr algn="just"/>
            <a:r>
              <a:rPr lang="en-US" dirty="0"/>
              <a:t>From graph, we can see that there is positive linear relationship between some variables. </a:t>
            </a:r>
          </a:p>
          <a:p>
            <a:pPr algn="just"/>
            <a:endParaRPr lang="en-US" dirty="0"/>
          </a:p>
          <a:p>
            <a:pPr algn="just"/>
            <a:r>
              <a:rPr lang="en-US" dirty="0">
                <a:solidFill>
                  <a:srgbClr val="000000"/>
                </a:solidFill>
                <a:latin typeface="Calibri" panose="020F0502020204030204" pitchFamily="34" charset="0"/>
              </a:rPr>
              <a:t>The histograms bear proof of the inherent skewness in the attributes</a:t>
            </a:r>
          </a:p>
          <a:p>
            <a:pPr algn="just"/>
            <a:endParaRPr lang="en-IN" dirty="0"/>
          </a:p>
        </p:txBody>
      </p:sp>
      <p:sp>
        <p:nvSpPr>
          <p:cNvPr id="6" name="Arrow: Left 5">
            <a:extLst>
              <a:ext uri="{FF2B5EF4-FFF2-40B4-BE49-F238E27FC236}">
                <a16:creationId xmlns:a16="http://schemas.microsoft.com/office/drawing/2014/main" id="{7CE27994-E56D-5396-BECC-75A9AB1795DD}"/>
              </a:ext>
            </a:extLst>
          </p:cNvPr>
          <p:cNvSpPr/>
          <p:nvPr/>
        </p:nvSpPr>
        <p:spPr>
          <a:xfrm>
            <a:off x="6096000" y="3898682"/>
            <a:ext cx="676275" cy="435193"/>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89019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0747D-F105-78CA-FE7A-C0F86BA08B51}"/>
              </a:ext>
            </a:extLst>
          </p:cNvPr>
          <p:cNvSpPr>
            <a:spLocks noGrp="1"/>
          </p:cNvSpPr>
          <p:nvPr>
            <p:ph type="title"/>
          </p:nvPr>
        </p:nvSpPr>
        <p:spPr/>
        <p:txBody>
          <a:bodyPr>
            <a:normAutofit/>
          </a:bodyPr>
          <a:lstStyle/>
          <a:p>
            <a:pPr algn="ctr"/>
            <a:r>
              <a:rPr lang="en-IN" sz="5000" b="1" dirty="0"/>
              <a:t>Tableau Public Link</a:t>
            </a:r>
          </a:p>
        </p:txBody>
      </p:sp>
      <p:sp>
        <p:nvSpPr>
          <p:cNvPr id="3" name="Content Placeholder 2">
            <a:extLst>
              <a:ext uri="{FF2B5EF4-FFF2-40B4-BE49-F238E27FC236}">
                <a16:creationId xmlns:a16="http://schemas.microsoft.com/office/drawing/2014/main" id="{2D342726-6F2C-2BDA-5E40-91B51E264A23}"/>
              </a:ext>
            </a:extLst>
          </p:cNvPr>
          <p:cNvSpPr>
            <a:spLocks noGrp="1"/>
          </p:cNvSpPr>
          <p:nvPr>
            <p:ph idx="1"/>
          </p:nvPr>
        </p:nvSpPr>
        <p:spPr/>
        <p:txBody>
          <a:bodyPr/>
          <a:lstStyle/>
          <a:p>
            <a:endParaRPr lang="en-IN" dirty="0"/>
          </a:p>
          <a:p>
            <a:endParaRPr lang="en-IN" dirty="0"/>
          </a:p>
          <a:p>
            <a:r>
              <a:rPr lang="en-IN" dirty="0"/>
              <a:t>https://public.tableau.com/views/MRAProject_16622511432610/Sheet1?:language=en-GB&amp;publish=yes&amp;:display_count=n&amp;:origin=viz_share_link</a:t>
            </a:r>
          </a:p>
        </p:txBody>
      </p:sp>
    </p:spTree>
    <p:extLst>
      <p:ext uri="{BB962C8B-B14F-4D97-AF65-F5344CB8AC3E}">
        <p14:creationId xmlns:p14="http://schemas.microsoft.com/office/powerpoint/2010/main" val="1031166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EBC0A-CDC0-D2F7-BC40-A5ACC9C9BF6F}"/>
              </a:ext>
            </a:extLst>
          </p:cNvPr>
          <p:cNvSpPr>
            <a:spLocks noGrp="1"/>
          </p:cNvSpPr>
          <p:nvPr>
            <p:ph type="title"/>
          </p:nvPr>
        </p:nvSpPr>
        <p:spPr/>
        <p:txBody>
          <a:bodyPr>
            <a:normAutofit/>
          </a:bodyPr>
          <a:lstStyle/>
          <a:p>
            <a:pPr algn="ctr"/>
            <a:r>
              <a:rPr lang="en-IN" sz="6000" b="1" dirty="0"/>
              <a:t>Exploratory Analysis</a:t>
            </a:r>
          </a:p>
        </p:txBody>
      </p:sp>
      <p:sp>
        <p:nvSpPr>
          <p:cNvPr id="3" name="Content Placeholder 2">
            <a:extLst>
              <a:ext uri="{FF2B5EF4-FFF2-40B4-BE49-F238E27FC236}">
                <a16:creationId xmlns:a16="http://schemas.microsoft.com/office/drawing/2014/main" id="{7275C648-0A39-3BD8-066D-142497C4AC8F}"/>
              </a:ext>
            </a:extLst>
          </p:cNvPr>
          <p:cNvSpPr>
            <a:spLocks noGrp="1"/>
          </p:cNvSpPr>
          <p:nvPr>
            <p:ph idx="1"/>
          </p:nvPr>
        </p:nvSpPr>
        <p:spPr/>
        <p:txBody>
          <a:bodyPr>
            <a:normAutofit/>
          </a:bodyPr>
          <a:lstStyle/>
          <a:p>
            <a:pPr marL="0" indent="0" algn="ctr">
              <a:buNone/>
            </a:pPr>
            <a:endParaRPr lang="en-IN" sz="5000" b="1" dirty="0"/>
          </a:p>
          <a:p>
            <a:pPr algn="ctr"/>
            <a:r>
              <a:rPr lang="en-IN" sz="5000" b="1" dirty="0"/>
              <a:t>Café Chain Analysis</a:t>
            </a:r>
          </a:p>
        </p:txBody>
      </p:sp>
    </p:spTree>
    <p:extLst>
      <p:ext uri="{BB962C8B-B14F-4D97-AF65-F5344CB8AC3E}">
        <p14:creationId xmlns:p14="http://schemas.microsoft.com/office/powerpoint/2010/main" val="3648680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3FA75-9AF8-4EBF-55E8-B55364B53ACB}"/>
              </a:ext>
            </a:extLst>
          </p:cNvPr>
          <p:cNvSpPr>
            <a:spLocks noGrp="1"/>
          </p:cNvSpPr>
          <p:nvPr>
            <p:ph type="title"/>
          </p:nvPr>
        </p:nvSpPr>
        <p:spPr/>
        <p:txBody>
          <a:bodyPr>
            <a:noAutofit/>
          </a:bodyPr>
          <a:lstStyle/>
          <a:p>
            <a:pPr algn="ctr"/>
            <a:r>
              <a:rPr lang="en-IN" sz="5000" b="1" dirty="0"/>
              <a:t>Quantity Share Vs. Revenue Share </a:t>
            </a:r>
          </a:p>
        </p:txBody>
      </p:sp>
      <p:pic>
        <p:nvPicPr>
          <p:cNvPr id="5" name="Content Placeholder 4">
            <a:extLst>
              <a:ext uri="{FF2B5EF4-FFF2-40B4-BE49-F238E27FC236}">
                <a16:creationId xmlns:a16="http://schemas.microsoft.com/office/drawing/2014/main" id="{24510970-01A9-ADAA-65AB-0157E0194692}"/>
              </a:ext>
            </a:extLst>
          </p:cNvPr>
          <p:cNvPicPr>
            <a:picLocks noGrp="1" noChangeAspect="1"/>
          </p:cNvPicPr>
          <p:nvPr>
            <p:ph idx="1"/>
          </p:nvPr>
        </p:nvPicPr>
        <p:blipFill>
          <a:blip r:embed="rId2"/>
          <a:stretch>
            <a:fillRect/>
          </a:stretch>
        </p:blipFill>
        <p:spPr>
          <a:xfrm>
            <a:off x="1670128" y="3290705"/>
            <a:ext cx="3407772" cy="2833037"/>
          </a:xfrm>
        </p:spPr>
      </p:pic>
      <p:pic>
        <p:nvPicPr>
          <p:cNvPr id="7" name="Picture 6">
            <a:extLst>
              <a:ext uri="{FF2B5EF4-FFF2-40B4-BE49-F238E27FC236}">
                <a16:creationId xmlns:a16="http://schemas.microsoft.com/office/drawing/2014/main" id="{E613F911-62DE-0751-06E0-D47A083D03EA}"/>
              </a:ext>
            </a:extLst>
          </p:cNvPr>
          <p:cNvPicPr>
            <a:picLocks noChangeAspect="1"/>
          </p:cNvPicPr>
          <p:nvPr/>
        </p:nvPicPr>
        <p:blipFill>
          <a:blip r:embed="rId3"/>
          <a:stretch>
            <a:fillRect/>
          </a:stretch>
        </p:blipFill>
        <p:spPr>
          <a:xfrm>
            <a:off x="6310525" y="3258705"/>
            <a:ext cx="3281711" cy="2897041"/>
          </a:xfrm>
          <a:prstGeom prst="rect">
            <a:avLst/>
          </a:prstGeom>
        </p:spPr>
      </p:pic>
      <p:pic>
        <p:nvPicPr>
          <p:cNvPr id="9" name="Picture 8">
            <a:extLst>
              <a:ext uri="{FF2B5EF4-FFF2-40B4-BE49-F238E27FC236}">
                <a16:creationId xmlns:a16="http://schemas.microsoft.com/office/drawing/2014/main" id="{0391A059-C115-8787-3BE2-8E7ADC065BE8}"/>
              </a:ext>
            </a:extLst>
          </p:cNvPr>
          <p:cNvPicPr>
            <a:picLocks noChangeAspect="1"/>
          </p:cNvPicPr>
          <p:nvPr/>
        </p:nvPicPr>
        <p:blipFill>
          <a:blip r:embed="rId4"/>
          <a:stretch>
            <a:fillRect/>
          </a:stretch>
        </p:blipFill>
        <p:spPr>
          <a:xfrm>
            <a:off x="138375" y="4143294"/>
            <a:ext cx="1531753" cy="1127858"/>
          </a:xfrm>
          <a:prstGeom prst="rect">
            <a:avLst/>
          </a:prstGeom>
        </p:spPr>
      </p:pic>
      <p:pic>
        <p:nvPicPr>
          <p:cNvPr id="11" name="Picture 10">
            <a:extLst>
              <a:ext uri="{FF2B5EF4-FFF2-40B4-BE49-F238E27FC236}">
                <a16:creationId xmlns:a16="http://schemas.microsoft.com/office/drawing/2014/main" id="{AC61BD76-6B59-8FDE-0829-AB2E558E0A2F}"/>
              </a:ext>
            </a:extLst>
          </p:cNvPr>
          <p:cNvPicPr>
            <a:picLocks noChangeAspect="1"/>
          </p:cNvPicPr>
          <p:nvPr/>
        </p:nvPicPr>
        <p:blipFill>
          <a:blip r:embed="rId5"/>
          <a:stretch>
            <a:fillRect/>
          </a:stretch>
        </p:blipFill>
        <p:spPr>
          <a:xfrm>
            <a:off x="9854141" y="3674625"/>
            <a:ext cx="1539373" cy="2065199"/>
          </a:xfrm>
          <a:prstGeom prst="rect">
            <a:avLst/>
          </a:prstGeom>
        </p:spPr>
      </p:pic>
      <p:sp>
        <p:nvSpPr>
          <p:cNvPr id="14" name="TextBox 13">
            <a:extLst>
              <a:ext uri="{FF2B5EF4-FFF2-40B4-BE49-F238E27FC236}">
                <a16:creationId xmlns:a16="http://schemas.microsoft.com/office/drawing/2014/main" id="{345F405E-6774-8375-1ED8-2D3BFD8BF858}"/>
              </a:ext>
            </a:extLst>
          </p:cNvPr>
          <p:cNvSpPr txBox="1"/>
          <p:nvPr/>
        </p:nvSpPr>
        <p:spPr>
          <a:xfrm>
            <a:off x="904251" y="2405283"/>
            <a:ext cx="4455459" cy="369332"/>
          </a:xfrm>
          <a:prstGeom prst="rect">
            <a:avLst/>
          </a:prstGeom>
          <a:noFill/>
        </p:spPr>
        <p:txBody>
          <a:bodyPr wrap="square" rtlCol="0">
            <a:spAutoFit/>
          </a:bodyPr>
          <a:lstStyle/>
          <a:p>
            <a:r>
              <a:rPr lang="en-IN" dirty="0"/>
              <a:t>Food is the most sold category</a:t>
            </a:r>
          </a:p>
        </p:txBody>
      </p:sp>
      <p:sp>
        <p:nvSpPr>
          <p:cNvPr id="18" name="TextBox 17">
            <a:extLst>
              <a:ext uri="{FF2B5EF4-FFF2-40B4-BE49-F238E27FC236}">
                <a16:creationId xmlns:a16="http://schemas.microsoft.com/office/drawing/2014/main" id="{40FEDADC-DD1F-4D7A-5C73-9BBE711581E2}"/>
              </a:ext>
            </a:extLst>
          </p:cNvPr>
          <p:cNvSpPr txBox="1"/>
          <p:nvPr/>
        </p:nvSpPr>
        <p:spPr>
          <a:xfrm>
            <a:off x="6832292" y="2405283"/>
            <a:ext cx="4455459" cy="369332"/>
          </a:xfrm>
          <a:prstGeom prst="rect">
            <a:avLst/>
          </a:prstGeom>
          <a:noFill/>
        </p:spPr>
        <p:txBody>
          <a:bodyPr wrap="square" rtlCol="0">
            <a:spAutoFit/>
          </a:bodyPr>
          <a:lstStyle/>
          <a:p>
            <a:r>
              <a:rPr lang="en-IN" dirty="0"/>
              <a:t>Tobacco contributes for the most Revenue </a:t>
            </a:r>
          </a:p>
        </p:txBody>
      </p:sp>
      <p:sp>
        <p:nvSpPr>
          <p:cNvPr id="19" name="Arrow: Down 18">
            <a:extLst>
              <a:ext uri="{FF2B5EF4-FFF2-40B4-BE49-F238E27FC236}">
                <a16:creationId xmlns:a16="http://schemas.microsoft.com/office/drawing/2014/main" id="{31D00A13-D0F0-8BA5-6E48-2E483BE05D62}"/>
              </a:ext>
            </a:extLst>
          </p:cNvPr>
          <p:cNvSpPr/>
          <p:nvPr/>
        </p:nvSpPr>
        <p:spPr>
          <a:xfrm>
            <a:off x="2196353" y="2841812"/>
            <a:ext cx="502023" cy="6007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Down 20">
            <a:extLst>
              <a:ext uri="{FF2B5EF4-FFF2-40B4-BE49-F238E27FC236}">
                <a16:creationId xmlns:a16="http://schemas.microsoft.com/office/drawing/2014/main" id="{92BA8E2B-F4DD-92CD-80E4-9C7D192A64DD}"/>
              </a:ext>
            </a:extLst>
          </p:cNvPr>
          <p:cNvSpPr/>
          <p:nvPr/>
        </p:nvSpPr>
        <p:spPr>
          <a:xfrm>
            <a:off x="8032376" y="2779143"/>
            <a:ext cx="502023" cy="6007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01145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A7621-7804-BE23-9FA8-6BC694859F93}"/>
              </a:ext>
            </a:extLst>
          </p:cNvPr>
          <p:cNvSpPr>
            <a:spLocks noGrp="1"/>
          </p:cNvSpPr>
          <p:nvPr>
            <p:ph type="title"/>
          </p:nvPr>
        </p:nvSpPr>
        <p:spPr/>
        <p:txBody>
          <a:bodyPr>
            <a:noAutofit/>
          </a:bodyPr>
          <a:lstStyle/>
          <a:p>
            <a:pPr algn="ctr"/>
            <a:r>
              <a:rPr lang="en-IN" sz="5000" b="1" dirty="0"/>
              <a:t>Revenue broken down to months</a:t>
            </a:r>
          </a:p>
        </p:txBody>
      </p:sp>
      <p:pic>
        <p:nvPicPr>
          <p:cNvPr id="5" name="Content Placeholder 4">
            <a:extLst>
              <a:ext uri="{FF2B5EF4-FFF2-40B4-BE49-F238E27FC236}">
                <a16:creationId xmlns:a16="http://schemas.microsoft.com/office/drawing/2014/main" id="{52D82F2D-1CB1-A4ED-01D2-9CB8556E9BCF}"/>
              </a:ext>
            </a:extLst>
          </p:cNvPr>
          <p:cNvPicPr>
            <a:picLocks noGrp="1" noChangeAspect="1"/>
          </p:cNvPicPr>
          <p:nvPr>
            <p:ph idx="1"/>
          </p:nvPr>
        </p:nvPicPr>
        <p:blipFill>
          <a:blip r:embed="rId2"/>
          <a:stretch>
            <a:fillRect/>
          </a:stretch>
        </p:blipFill>
        <p:spPr>
          <a:xfrm>
            <a:off x="2641159" y="2036481"/>
            <a:ext cx="6778557" cy="3996765"/>
          </a:xfrm>
        </p:spPr>
      </p:pic>
      <p:pic>
        <p:nvPicPr>
          <p:cNvPr id="7" name="Picture 6">
            <a:extLst>
              <a:ext uri="{FF2B5EF4-FFF2-40B4-BE49-F238E27FC236}">
                <a16:creationId xmlns:a16="http://schemas.microsoft.com/office/drawing/2014/main" id="{997850E3-4FBB-F469-2A22-674CD3D8370B}"/>
              </a:ext>
            </a:extLst>
          </p:cNvPr>
          <p:cNvPicPr>
            <a:picLocks noChangeAspect="1"/>
          </p:cNvPicPr>
          <p:nvPr/>
        </p:nvPicPr>
        <p:blipFill>
          <a:blip r:embed="rId3"/>
          <a:stretch>
            <a:fillRect/>
          </a:stretch>
        </p:blipFill>
        <p:spPr>
          <a:xfrm>
            <a:off x="9854612" y="2985852"/>
            <a:ext cx="1501270" cy="1531753"/>
          </a:xfrm>
          <a:prstGeom prst="rect">
            <a:avLst/>
          </a:prstGeom>
        </p:spPr>
      </p:pic>
      <p:sp>
        <p:nvSpPr>
          <p:cNvPr id="8" name="TextBox 7">
            <a:extLst>
              <a:ext uri="{FF2B5EF4-FFF2-40B4-BE49-F238E27FC236}">
                <a16:creationId xmlns:a16="http://schemas.microsoft.com/office/drawing/2014/main" id="{A3D9718E-40EB-9B27-0848-FD2A0C2671A6}"/>
              </a:ext>
            </a:extLst>
          </p:cNvPr>
          <p:cNvSpPr txBox="1"/>
          <p:nvPr/>
        </p:nvSpPr>
        <p:spPr>
          <a:xfrm>
            <a:off x="439272" y="2393576"/>
            <a:ext cx="1846728" cy="923330"/>
          </a:xfrm>
          <a:prstGeom prst="rect">
            <a:avLst/>
          </a:prstGeom>
          <a:noFill/>
        </p:spPr>
        <p:txBody>
          <a:bodyPr wrap="square" rtlCol="0">
            <a:spAutoFit/>
          </a:bodyPr>
          <a:lstStyle/>
          <a:p>
            <a:pPr algn="just"/>
            <a:r>
              <a:rPr lang="en-IN" dirty="0"/>
              <a:t>December month tops in the sales </a:t>
            </a:r>
          </a:p>
        </p:txBody>
      </p:sp>
      <p:sp>
        <p:nvSpPr>
          <p:cNvPr id="9" name="Arrow: Right 8">
            <a:extLst>
              <a:ext uri="{FF2B5EF4-FFF2-40B4-BE49-F238E27FC236}">
                <a16:creationId xmlns:a16="http://schemas.microsoft.com/office/drawing/2014/main" id="{52064EB2-9DC6-A09B-8533-2D047A706D6B}"/>
              </a:ext>
            </a:extLst>
          </p:cNvPr>
          <p:cNvSpPr/>
          <p:nvPr/>
        </p:nvSpPr>
        <p:spPr>
          <a:xfrm>
            <a:off x="1183341" y="3514165"/>
            <a:ext cx="914400" cy="5289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99433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E1A49-CD1E-4E19-5110-D81C806DC300}"/>
              </a:ext>
            </a:extLst>
          </p:cNvPr>
          <p:cNvSpPr>
            <a:spLocks noGrp="1"/>
          </p:cNvSpPr>
          <p:nvPr>
            <p:ph type="title"/>
          </p:nvPr>
        </p:nvSpPr>
        <p:spPr/>
        <p:txBody>
          <a:bodyPr>
            <a:normAutofit/>
          </a:bodyPr>
          <a:lstStyle/>
          <a:p>
            <a:pPr algn="ctr"/>
            <a:r>
              <a:rPr lang="en-IN" sz="5000" b="1" dirty="0"/>
              <a:t>Sales across the Year</a:t>
            </a:r>
          </a:p>
        </p:txBody>
      </p:sp>
      <p:pic>
        <p:nvPicPr>
          <p:cNvPr id="5" name="Content Placeholder 4">
            <a:extLst>
              <a:ext uri="{FF2B5EF4-FFF2-40B4-BE49-F238E27FC236}">
                <a16:creationId xmlns:a16="http://schemas.microsoft.com/office/drawing/2014/main" id="{658C1AB9-4AEB-DD25-7A50-126389C081AB}"/>
              </a:ext>
            </a:extLst>
          </p:cNvPr>
          <p:cNvPicPr>
            <a:picLocks noGrp="1" noChangeAspect="1"/>
          </p:cNvPicPr>
          <p:nvPr>
            <p:ph idx="1"/>
          </p:nvPr>
        </p:nvPicPr>
        <p:blipFill>
          <a:blip r:embed="rId2"/>
          <a:stretch>
            <a:fillRect/>
          </a:stretch>
        </p:blipFill>
        <p:spPr>
          <a:xfrm>
            <a:off x="1825370" y="2102970"/>
            <a:ext cx="6744889" cy="4104341"/>
          </a:xfrm>
        </p:spPr>
      </p:pic>
      <p:pic>
        <p:nvPicPr>
          <p:cNvPr id="7" name="Picture 6">
            <a:extLst>
              <a:ext uri="{FF2B5EF4-FFF2-40B4-BE49-F238E27FC236}">
                <a16:creationId xmlns:a16="http://schemas.microsoft.com/office/drawing/2014/main" id="{EFCE01B7-15FB-826A-0F35-6153820F1AFD}"/>
              </a:ext>
            </a:extLst>
          </p:cNvPr>
          <p:cNvPicPr>
            <a:picLocks noChangeAspect="1"/>
          </p:cNvPicPr>
          <p:nvPr/>
        </p:nvPicPr>
        <p:blipFill>
          <a:blip r:embed="rId3"/>
          <a:stretch>
            <a:fillRect/>
          </a:stretch>
        </p:blipFill>
        <p:spPr>
          <a:xfrm>
            <a:off x="231765" y="3005126"/>
            <a:ext cx="1486029" cy="1546994"/>
          </a:xfrm>
          <a:prstGeom prst="rect">
            <a:avLst/>
          </a:prstGeom>
        </p:spPr>
      </p:pic>
      <p:sp>
        <p:nvSpPr>
          <p:cNvPr id="8" name="TextBox 7">
            <a:extLst>
              <a:ext uri="{FF2B5EF4-FFF2-40B4-BE49-F238E27FC236}">
                <a16:creationId xmlns:a16="http://schemas.microsoft.com/office/drawing/2014/main" id="{AD4F6C23-48A1-4FD2-C8C6-262F6D2579AE}"/>
              </a:ext>
            </a:extLst>
          </p:cNvPr>
          <p:cNvSpPr txBox="1"/>
          <p:nvPr/>
        </p:nvSpPr>
        <p:spPr>
          <a:xfrm>
            <a:off x="9453703" y="2897549"/>
            <a:ext cx="2519083" cy="2031325"/>
          </a:xfrm>
          <a:prstGeom prst="rect">
            <a:avLst/>
          </a:prstGeom>
          <a:noFill/>
        </p:spPr>
        <p:txBody>
          <a:bodyPr wrap="square" rtlCol="0">
            <a:spAutoFit/>
          </a:bodyPr>
          <a:lstStyle/>
          <a:p>
            <a:pPr algn="just"/>
            <a:r>
              <a:rPr lang="en-IN" dirty="0"/>
              <a:t>Sales have remained consistent throughout the year… No sharp peaks observed… December being the highest amongst all the months.</a:t>
            </a:r>
          </a:p>
        </p:txBody>
      </p:sp>
      <p:sp>
        <p:nvSpPr>
          <p:cNvPr id="9" name="Arrow: Left 8">
            <a:extLst>
              <a:ext uri="{FF2B5EF4-FFF2-40B4-BE49-F238E27FC236}">
                <a16:creationId xmlns:a16="http://schemas.microsoft.com/office/drawing/2014/main" id="{890ABFB6-1D0A-F9E5-C6A1-4BF36DCF8060}"/>
              </a:ext>
            </a:extLst>
          </p:cNvPr>
          <p:cNvSpPr/>
          <p:nvPr/>
        </p:nvSpPr>
        <p:spPr>
          <a:xfrm>
            <a:off x="8686800" y="3818965"/>
            <a:ext cx="690282" cy="43927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50857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34023-6173-4920-926F-201A4D3D589D}"/>
              </a:ext>
            </a:extLst>
          </p:cNvPr>
          <p:cNvSpPr>
            <a:spLocks noGrp="1"/>
          </p:cNvSpPr>
          <p:nvPr>
            <p:ph type="title"/>
          </p:nvPr>
        </p:nvSpPr>
        <p:spPr/>
        <p:txBody>
          <a:bodyPr>
            <a:noAutofit/>
          </a:bodyPr>
          <a:lstStyle/>
          <a:p>
            <a:pPr algn="ctr"/>
            <a:r>
              <a:rPr lang="en-IN" sz="5000" b="1" dirty="0"/>
              <a:t>Revenue and Sum of Quality broken down to months</a:t>
            </a:r>
          </a:p>
        </p:txBody>
      </p:sp>
      <p:pic>
        <p:nvPicPr>
          <p:cNvPr id="5" name="Content Placeholder 4">
            <a:extLst>
              <a:ext uri="{FF2B5EF4-FFF2-40B4-BE49-F238E27FC236}">
                <a16:creationId xmlns:a16="http://schemas.microsoft.com/office/drawing/2014/main" id="{12065137-6B51-1B73-A736-1D7149D2BA03}"/>
              </a:ext>
            </a:extLst>
          </p:cNvPr>
          <p:cNvPicPr>
            <a:picLocks noGrp="1" noChangeAspect="1"/>
          </p:cNvPicPr>
          <p:nvPr>
            <p:ph idx="1"/>
          </p:nvPr>
        </p:nvPicPr>
        <p:blipFill>
          <a:blip r:embed="rId2"/>
          <a:stretch>
            <a:fillRect/>
          </a:stretch>
        </p:blipFill>
        <p:spPr>
          <a:xfrm>
            <a:off x="1444956" y="2045446"/>
            <a:ext cx="7194686" cy="4176059"/>
          </a:xfrm>
        </p:spPr>
      </p:pic>
      <p:pic>
        <p:nvPicPr>
          <p:cNvPr id="7" name="Picture 6">
            <a:extLst>
              <a:ext uri="{FF2B5EF4-FFF2-40B4-BE49-F238E27FC236}">
                <a16:creationId xmlns:a16="http://schemas.microsoft.com/office/drawing/2014/main" id="{0BD0FC38-34D1-437A-52B6-C9DC8B18B58D}"/>
              </a:ext>
            </a:extLst>
          </p:cNvPr>
          <p:cNvPicPr>
            <a:picLocks noChangeAspect="1"/>
          </p:cNvPicPr>
          <p:nvPr/>
        </p:nvPicPr>
        <p:blipFill>
          <a:blip r:embed="rId3"/>
          <a:stretch>
            <a:fillRect/>
          </a:stretch>
        </p:blipFill>
        <p:spPr>
          <a:xfrm>
            <a:off x="44976" y="2873122"/>
            <a:ext cx="1399980" cy="1450757"/>
          </a:xfrm>
          <a:prstGeom prst="rect">
            <a:avLst/>
          </a:prstGeom>
        </p:spPr>
      </p:pic>
      <p:sp>
        <p:nvSpPr>
          <p:cNvPr id="8" name="TextBox 7">
            <a:extLst>
              <a:ext uri="{FF2B5EF4-FFF2-40B4-BE49-F238E27FC236}">
                <a16:creationId xmlns:a16="http://schemas.microsoft.com/office/drawing/2014/main" id="{8711D967-8935-8000-F28E-EACC14B7746C}"/>
              </a:ext>
            </a:extLst>
          </p:cNvPr>
          <p:cNvSpPr txBox="1"/>
          <p:nvPr/>
        </p:nvSpPr>
        <p:spPr>
          <a:xfrm>
            <a:off x="9744636" y="3400549"/>
            <a:ext cx="2294965" cy="923330"/>
          </a:xfrm>
          <a:prstGeom prst="rect">
            <a:avLst/>
          </a:prstGeom>
          <a:noFill/>
        </p:spPr>
        <p:txBody>
          <a:bodyPr wrap="square" rtlCol="0">
            <a:spAutoFit/>
          </a:bodyPr>
          <a:lstStyle/>
          <a:p>
            <a:pPr algn="just"/>
            <a:r>
              <a:rPr lang="en-IN" dirty="0"/>
              <a:t>Tobacco, Food and beverages are top contributors !!!</a:t>
            </a:r>
          </a:p>
        </p:txBody>
      </p:sp>
      <p:sp>
        <p:nvSpPr>
          <p:cNvPr id="9" name="Arrow: Left 8">
            <a:extLst>
              <a:ext uri="{FF2B5EF4-FFF2-40B4-BE49-F238E27FC236}">
                <a16:creationId xmlns:a16="http://schemas.microsoft.com/office/drawing/2014/main" id="{B7BC1D0C-F1CD-35B1-F519-98BE5E1F64D0}"/>
              </a:ext>
            </a:extLst>
          </p:cNvPr>
          <p:cNvSpPr/>
          <p:nvPr/>
        </p:nvSpPr>
        <p:spPr>
          <a:xfrm>
            <a:off x="8901952" y="3705332"/>
            <a:ext cx="672353" cy="454292"/>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735380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FDBB9-A7A3-7E04-FCC9-5707D8E8F574}"/>
              </a:ext>
            </a:extLst>
          </p:cNvPr>
          <p:cNvSpPr>
            <a:spLocks noGrp="1"/>
          </p:cNvSpPr>
          <p:nvPr>
            <p:ph type="title"/>
          </p:nvPr>
        </p:nvSpPr>
        <p:spPr/>
        <p:txBody>
          <a:bodyPr>
            <a:normAutofit/>
          </a:bodyPr>
          <a:lstStyle/>
          <a:p>
            <a:pPr algn="ctr"/>
            <a:r>
              <a:rPr lang="en-IN" sz="5000" b="1" dirty="0"/>
              <a:t>Sales based on Day of Week</a:t>
            </a:r>
          </a:p>
        </p:txBody>
      </p:sp>
      <p:pic>
        <p:nvPicPr>
          <p:cNvPr id="5" name="Content Placeholder 4">
            <a:extLst>
              <a:ext uri="{FF2B5EF4-FFF2-40B4-BE49-F238E27FC236}">
                <a16:creationId xmlns:a16="http://schemas.microsoft.com/office/drawing/2014/main" id="{AB2BB05D-5582-11A5-57D7-A9DB8AD36FB6}"/>
              </a:ext>
            </a:extLst>
          </p:cNvPr>
          <p:cNvPicPr>
            <a:picLocks noGrp="1" noChangeAspect="1"/>
          </p:cNvPicPr>
          <p:nvPr>
            <p:ph idx="1"/>
          </p:nvPr>
        </p:nvPicPr>
        <p:blipFill>
          <a:blip r:embed="rId2"/>
          <a:stretch>
            <a:fillRect/>
          </a:stretch>
        </p:blipFill>
        <p:spPr>
          <a:xfrm>
            <a:off x="3452554" y="2081307"/>
            <a:ext cx="7031496" cy="4140200"/>
          </a:xfrm>
        </p:spPr>
      </p:pic>
      <p:pic>
        <p:nvPicPr>
          <p:cNvPr id="7" name="Picture 6">
            <a:extLst>
              <a:ext uri="{FF2B5EF4-FFF2-40B4-BE49-F238E27FC236}">
                <a16:creationId xmlns:a16="http://schemas.microsoft.com/office/drawing/2014/main" id="{3436DBFA-60B5-93F2-F663-003007875D65}"/>
              </a:ext>
            </a:extLst>
          </p:cNvPr>
          <p:cNvPicPr>
            <a:picLocks noChangeAspect="1"/>
          </p:cNvPicPr>
          <p:nvPr/>
        </p:nvPicPr>
        <p:blipFill>
          <a:blip r:embed="rId3"/>
          <a:stretch>
            <a:fillRect/>
          </a:stretch>
        </p:blipFill>
        <p:spPr>
          <a:xfrm>
            <a:off x="10554981" y="2970611"/>
            <a:ext cx="1463167" cy="1562235"/>
          </a:xfrm>
          <a:prstGeom prst="rect">
            <a:avLst/>
          </a:prstGeom>
        </p:spPr>
      </p:pic>
      <p:sp>
        <p:nvSpPr>
          <p:cNvPr id="8" name="TextBox 7">
            <a:extLst>
              <a:ext uri="{FF2B5EF4-FFF2-40B4-BE49-F238E27FC236}">
                <a16:creationId xmlns:a16="http://schemas.microsoft.com/office/drawing/2014/main" id="{05906A8D-F113-A064-A489-32CC563868B4}"/>
              </a:ext>
            </a:extLst>
          </p:cNvPr>
          <p:cNvSpPr txBox="1"/>
          <p:nvPr/>
        </p:nvSpPr>
        <p:spPr>
          <a:xfrm>
            <a:off x="173852" y="3429000"/>
            <a:ext cx="2079812" cy="1477328"/>
          </a:xfrm>
          <a:prstGeom prst="rect">
            <a:avLst/>
          </a:prstGeom>
          <a:noFill/>
        </p:spPr>
        <p:txBody>
          <a:bodyPr wrap="square" rtlCol="0">
            <a:spAutoFit/>
          </a:bodyPr>
          <a:lstStyle/>
          <a:p>
            <a:pPr algn="just"/>
            <a:r>
              <a:rPr lang="en-IN" dirty="0"/>
              <a:t>Sales peak over the weekend (Friday to Sunday). Reaches peak on Saturday… 	</a:t>
            </a:r>
          </a:p>
        </p:txBody>
      </p:sp>
      <p:sp>
        <p:nvSpPr>
          <p:cNvPr id="9" name="Arrow: Left 8">
            <a:extLst>
              <a:ext uri="{FF2B5EF4-FFF2-40B4-BE49-F238E27FC236}">
                <a16:creationId xmlns:a16="http://schemas.microsoft.com/office/drawing/2014/main" id="{AFB0ABD4-8726-1E82-14FA-B72837FB368E}"/>
              </a:ext>
            </a:extLst>
          </p:cNvPr>
          <p:cNvSpPr/>
          <p:nvPr/>
        </p:nvSpPr>
        <p:spPr>
          <a:xfrm flipH="1">
            <a:off x="2253664" y="3918097"/>
            <a:ext cx="937137" cy="4991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251894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869AD-6CC0-740D-2F44-CFF0C88DA763}"/>
              </a:ext>
            </a:extLst>
          </p:cNvPr>
          <p:cNvSpPr>
            <a:spLocks noGrp="1"/>
          </p:cNvSpPr>
          <p:nvPr>
            <p:ph type="title"/>
          </p:nvPr>
        </p:nvSpPr>
        <p:spPr/>
        <p:txBody>
          <a:bodyPr>
            <a:noAutofit/>
          </a:bodyPr>
          <a:lstStyle/>
          <a:p>
            <a:pPr algn="ctr"/>
            <a:r>
              <a:rPr lang="en-IN" sz="5000" b="1" dirty="0"/>
              <a:t>Number of Transactions broken on a day level</a:t>
            </a:r>
          </a:p>
        </p:txBody>
      </p:sp>
      <p:pic>
        <p:nvPicPr>
          <p:cNvPr id="7" name="Picture 6">
            <a:extLst>
              <a:ext uri="{FF2B5EF4-FFF2-40B4-BE49-F238E27FC236}">
                <a16:creationId xmlns:a16="http://schemas.microsoft.com/office/drawing/2014/main" id="{5B5D582B-4900-BD99-FEF4-ED737F25AB11}"/>
              </a:ext>
            </a:extLst>
          </p:cNvPr>
          <p:cNvPicPr>
            <a:picLocks noChangeAspect="1"/>
          </p:cNvPicPr>
          <p:nvPr/>
        </p:nvPicPr>
        <p:blipFill>
          <a:blip r:embed="rId2"/>
          <a:stretch>
            <a:fillRect/>
          </a:stretch>
        </p:blipFill>
        <p:spPr>
          <a:xfrm>
            <a:off x="327593" y="3012746"/>
            <a:ext cx="1539373" cy="1531753"/>
          </a:xfrm>
          <a:prstGeom prst="rect">
            <a:avLst/>
          </a:prstGeom>
        </p:spPr>
      </p:pic>
      <p:pic>
        <p:nvPicPr>
          <p:cNvPr id="12" name="Picture 11">
            <a:extLst>
              <a:ext uri="{FF2B5EF4-FFF2-40B4-BE49-F238E27FC236}">
                <a16:creationId xmlns:a16="http://schemas.microsoft.com/office/drawing/2014/main" id="{FC2D4A0B-5C2D-3BC0-7CE8-46051320DC71}"/>
              </a:ext>
            </a:extLst>
          </p:cNvPr>
          <p:cNvPicPr>
            <a:picLocks noChangeAspect="1"/>
          </p:cNvPicPr>
          <p:nvPr/>
        </p:nvPicPr>
        <p:blipFill>
          <a:blip r:embed="rId3"/>
          <a:stretch>
            <a:fillRect/>
          </a:stretch>
        </p:blipFill>
        <p:spPr>
          <a:xfrm>
            <a:off x="1790966" y="2088190"/>
            <a:ext cx="7066163" cy="4121450"/>
          </a:xfrm>
          <a:prstGeom prst="rect">
            <a:avLst/>
          </a:prstGeom>
        </p:spPr>
      </p:pic>
      <p:sp>
        <p:nvSpPr>
          <p:cNvPr id="13" name="TextBox 12">
            <a:extLst>
              <a:ext uri="{FF2B5EF4-FFF2-40B4-BE49-F238E27FC236}">
                <a16:creationId xmlns:a16="http://schemas.microsoft.com/office/drawing/2014/main" id="{56B0A31D-4F85-4218-DB5E-F263109EF19F}"/>
              </a:ext>
            </a:extLst>
          </p:cNvPr>
          <p:cNvSpPr txBox="1"/>
          <p:nvPr/>
        </p:nvSpPr>
        <p:spPr>
          <a:xfrm>
            <a:off x="9959788" y="3344170"/>
            <a:ext cx="2052918" cy="1200329"/>
          </a:xfrm>
          <a:prstGeom prst="rect">
            <a:avLst/>
          </a:prstGeom>
          <a:noFill/>
        </p:spPr>
        <p:txBody>
          <a:bodyPr wrap="square" rtlCol="0">
            <a:spAutoFit/>
          </a:bodyPr>
          <a:lstStyle/>
          <a:p>
            <a:pPr algn="just"/>
            <a:r>
              <a:rPr lang="en-IN" dirty="0"/>
              <a:t>Number of Transactions are the most for the Saturday..</a:t>
            </a:r>
          </a:p>
        </p:txBody>
      </p:sp>
      <p:sp>
        <p:nvSpPr>
          <p:cNvPr id="14" name="Arrow: Left 13">
            <a:extLst>
              <a:ext uri="{FF2B5EF4-FFF2-40B4-BE49-F238E27FC236}">
                <a16:creationId xmlns:a16="http://schemas.microsoft.com/office/drawing/2014/main" id="{928ED9CD-3862-6195-0D41-1E34565D9A18}"/>
              </a:ext>
            </a:extLst>
          </p:cNvPr>
          <p:cNvSpPr/>
          <p:nvPr/>
        </p:nvSpPr>
        <p:spPr>
          <a:xfrm>
            <a:off x="9126071" y="3783104"/>
            <a:ext cx="618564" cy="412377"/>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7633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B46E-6F11-AC54-FB43-1812B5A77EA9}"/>
              </a:ext>
            </a:extLst>
          </p:cNvPr>
          <p:cNvSpPr>
            <a:spLocks noGrp="1"/>
          </p:cNvSpPr>
          <p:nvPr>
            <p:ph type="title"/>
          </p:nvPr>
        </p:nvSpPr>
        <p:spPr/>
        <p:txBody>
          <a:bodyPr>
            <a:normAutofit/>
          </a:bodyPr>
          <a:lstStyle/>
          <a:p>
            <a:pPr algn="ctr"/>
            <a:r>
              <a:rPr lang="en-IN" sz="5000" b="1" dirty="0"/>
              <a:t>Exploratory Analysis</a:t>
            </a:r>
          </a:p>
        </p:txBody>
      </p:sp>
      <p:sp>
        <p:nvSpPr>
          <p:cNvPr id="3" name="Content Placeholder 2">
            <a:extLst>
              <a:ext uri="{FF2B5EF4-FFF2-40B4-BE49-F238E27FC236}">
                <a16:creationId xmlns:a16="http://schemas.microsoft.com/office/drawing/2014/main" id="{B57D5DEC-E7EB-3772-821D-AB0D87223930}"/>
              </a:ext>
            </a:extLst>
          </p:cNvPr>
          <p:cNvSpPr>
            <a:spLocks noGrp="1"/>
          </p:cNvSpPr>
          <p:nvPr>
            <p:ph idx="1"/>
          </p:nvPr>
        </p:nvSpPr>
        <p:spPr/>
        <p:txBody>
          <a:bodyPr/>
          <a:lstStyle/>
          <a:p>
            <a:pPr algn="just">
              <a:buFont typeface="Wingdings" panose="05000000000000000000" pitchFamily="2" charset="2"/>
              <a:buChar char="q"/>
            </a:pPr>
            <a:r>
              <a:rPr lang="en-US" sz="1800" b="0" i="0" u="none" strike="noStrike" baseline="0" dirty="0">
                <a:solidFill>
                  <a:srgbClr val="2D3B45"/>
                </a:solidFill>
                <a:latin typeface="Verdana" panose="020B0604030504040204" pitchFamily="34" charset="0"/>
              </a:rPr>
              <a:t> Exploratory Analysis of data &amp; an executive summary (in PPT) of your top findings, supported by graphs. </a:t>
            </a:r>
            <a:endParaRPr lang="en-US" sz="1800" b="1" i="0" u="none" strike="noStrike" baseline="0" dirty="0">
              <a:solidFill>
                <a:srgbClr val="2D3B45"/>
              </a:solidFill>
              <a:latin typeface="Verdana,Bold"/>
            </a:endParaRPr>
          </a:p>
          <a:p>
            <a:pPr algn="just">
              <a:buFont typeface="Wingdings" panose="05000000000000000000" pitchFamily="2" charset="2"/>
              <a:buChar char="q"/>
            </a:pPr>
            <a:r>
              <a:rPr lang="en-US" sz="1800" b="0" i="0" u="none" strike="noStrike" baseline="0" dirty="0">
                <a:solidFill>
                  <a:srgbClr val="2D3B45"/>
                </a:solidFill>
                <a:latin typeface="Verdana" panose="020B0604030504040204" pitchFamily="34" charset="0"/>
              </a:rPr>
              <a:t> What kind of trends do you notice in terms of consumer behavior over different times of the day and different days of the week? Can you give concrete recommendations based on the same? </a:t>
            </a:r>
            <a:endParaRPr lang="en-US" sz="1800" b="1" i="0" u="none" strike="noStrike" baseline="0" dirty="0">
              <a:solidFill>
                <a:srgbClr val="2D3B45"/>
              </a:solidFill>
              <a:latin typeface="Verdana,Bold"/>
            </a:endParaRPr>
          </a:p>
          <a:p>
            <a:pPr algn="just">
              <a:buFont typeface="Wingdings" panose="05000000000000000000" pitchFamily="2" charset="2"/>
              <a:buChar char="q"/>
            </a:pPr>
            <a:r>
              <a:rPr lang="en-US" sz="1800" b="0" i="0" u="none" strike="noStrike" baseline="0" dirty="0">
                <a:solidFill>
                  <a:srgbClr val="2D3B45"/>
                </a:solidFill>
                <a:latin typeface="Verdana" panose="020B0604030504040204" pitchFamily="34" charset="0"/>
              </a:rPr>
              <a:t> Are there certain menu items that can be taken off the </a:t>
            </a:r>
            <a:r>
              <a:rPr lang="en-IN" sz="1800" b="0" i="0" u="none" strike="noStrike" baseline="0" dirty="0">
                <a:solidFill>
                  <a:srgbClr val="2D3B45"/>
                </a:solidFill>
                <a:latin typeface="Verdana" panose="020B0604030504040204" pitchFamily="34" charset="0"/>
              </a:rPr>
              <a:t>menu? </a:t>
            </a:r>
            <a:endParaRPr lang="en-IN" sz="1800" b="1" i="0" u="none" strike="noStrike" baseline="0" dirty="0">
              <a:solidFill>
                <a:srgbClr val="2D3B45"/>
              </a:solidFill>
              <a:latin typeface="Verdana,Bold"/>
            </a:endParaRPr>
          </a:p>
          <a:p>
            <a:pPr algn="just">
              <a:buFont typeface="Wingdings" panose="05000000000000000000" pitchFamily="2" charset="2"/>
              <a:buChar char="q"/>
            </a:pPr>
            <a:r>
              <a:rPr lang="en-US" sz="1800" b="0" i="0" u="none" strike="noStrike" baseline="0" dirty="0">
                <a:solidFill>
                  <a:srgbClr val="2D3B45"/>
                </a:solidFill>
                <a:latin typeface="Verdana" panose="020B0604030504040204" pitchFamily="34" charset="0"/>
              </a:rPr>
              <a:t> Are there trends across months that you are able to notice?</a:t>
            </a:r>
            <a:endParaRPr lang="en-IN" dirty="0"/>
          </a:p>
        </p:txBody>
      </p:sp>
    </p:spTree>
    <p:extLst>
      <p:ext uri="{BB962C8B-B14F-4D97-AF65-F5344CB8AC3E}">
        <p14:creationId xmlns:p14="http://schemas.microsoft.com/office/powerpoint/2010/main" val="1180120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062F2-077E-4AC3-8ED9-915A122F75C4}"/>
              </a:ext>
            </a:extLst>
          </p:cNvPr>
          <p:cNvSpPr>
            <a:spLocks noGrp="1"/>
          </p:cNvSpPr>
          <p:nvPr>
            <p:ph type="title"/>
          </p:nvPr>
        </p:nvSpPr>
        <p:spPr/>
        <p:txBody>
          <a:bodyPr>
            <a:normAutofit/>
          </a:bodyPr>
          <a:lstStyle/>
          <a:p>
            <a:pPr algn="ctr"/>
            <a:r>
              <a:rPr lang="en-IN" sz="5000" b="1" dirty="0"/>
              <a:t>Distribution of Sales</a:t>
            </a:r>
          </a:p>
        </p:txBody>
      </p:sp>
      <p:pic>
        <p:nvPicPr>
          <p:cNvPr id="5" name="Picture 4">
            <a:extLst>
              <a:ext uri="{FF2B5EF4-FFF2-40B4-BE49-F238E27FC236}">
                <a16:creationId xmlns:a16="http://schemas.microsoft.com/office/drawing/2014/main" id="{AB8F2620-B00A-333C-4367-A2741358691B}"/>
              </a:ext>
            </a:extLst>
          </p:cNvPr>
          <p:cNvPicPr>
            <a:picLocks noChangeAspect="1"/>
          </p:cNvPicPr>
          <p:nvPr/>
        </p:nvPicPr>
        <p:blipFill>
          <a:blip r:embed="rId2"/>
          <a:stretch>
            <a:fillRect/>
          </a:stretch>
        </p:blipFill>
        <p:spPr>
          <a:xfrm>
            <a:off x="3104967" y="2080292"/>
            <a:ext cx="7149217" cy="4212931"/>
          </a:xfrm>
          <a:prstGeom prst="rect">
            <a:avLst/>
          </a:prstGeom>
        </p:spPr>
      </p:pic>
      <p:pic>
        <p:nvPicPr>
          <p:cNvPr id="7" name="Picture 6">
            <a:extLst>
              <a:ext uri="{FF2B5EF4-FFF2-40B4-BE49-F238E27FC236}">
                <a16:creationId xmlns:a16="http://schemas.microsoft.com/office/drawing/2014/main" id="{24EA9F3B-2910-C526-E588-E77A10710CA9}"/>
              </a:ext>
            </a:extLst>
          </p:cNvPr>
          <p:cNvPicPr>
            <a:picLocks noChangeAspect="1"/>
          </p:cNvPicPr>
          <p:nvPr/>
        </p:nvPicPr>
        <p:blipFill>
          <a:blip r:embed="rId3"/>
          <a:stretch>
            <a:fillRect/>
          </a:stretch>
        </p:blipFill>
        <p:spPr>
          <a:xfrm>
            <a:off x="10427907" y="2895084"/>
            <a:ext cx="1455546" cy="1569856"/>
          </a:xfrm>
          <a:prstGeom prst="rect">
            <a:avLst/>
          </a:prstGeom>
        </p:spPr>
      </p:pic>
      <p:sp>
        <p:nvSpPr>
          <p:cNvPr id="8" name="TextBox 7">
            <a:extLst>
              <a:ext uri="{FF2B5EF4-FFF2-40B4-BE49-F238E27FC236}">
                <a16:creationId xmlns:a16="http://schemas.microsoft.com/office/drawing/2014/main" id="{F9034528-D2BA-B125-7378-2600D76F078C}"/>
              </a:ext>
            </a:extLst>
          </p:cNvPr>
          <p:cNvSpPr txBox="1"/>
          <p:nvPr/>
        </p:nvSpPr>
        <p:spPr>
          <a:xfrm>
            <a:off x="107576" y="3352800"/>
            <a:ext cx="2294965" cy="1477328"/>
          </a:xfrm>
          <a:prstGeom prst="rect">
            <a:avLst/>
          </a:prstGeom>
          <a:noFill/>
        </p:spPr>
        <p:txBody>
          <a:bodyPr wrap="square" rtlCol="0">
            <a:spAutoFit/>
          </a:bodyPr>
          <a:lstStyle/>
          <a:p>
            <a:pPr algn="just"/>
            <a:r>
              <a:rPr lang="en-IN" dirty="0"/>
              <a:t>Though Sales are higher on Saturday, it is even distributed across the week with no sharp peaks !!!</a:t>
            </a:r>
          </a:p>
        </p:txBody>
      </p:sp>
      <p:sp>
        <p:nvSpPr>
          <p:cNvPr id="9" name="Arrow: Right 8">
            <a:extLst>
              <a:ext uri="{FF2B5EF4-FFF2-40B4-BE49-F238E27FC236}">
                <a16:creationId xmlns:a16="http://schemas.microsoft.com/office/drawing/2014/main" id="{0A87C552-35FE-AB4E-59E2-9C851445CA48}"/>
              </a:ext>
            </a:extLst>
          </p:cNvPr>
          <p:cNvSpPr/>
          <p:nvPr/>
        </p:nvSpPr>
        <p:spPr>
          <a:xfrm>
            <a:off x="2426435" y="4011687"/>
            <a:ext cx="394447" cy="350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992894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94BD7-4AA1-E805-7220-FD2360218C46}"/>
              </a:ext>
            </a:extLst>
          </p:cNvPr>
          <p:cNvSpPr>
            <a:spLocks noGrp="1"/>
          </p:cNvSpPr>
          <p:nvPr>
            <p:ph type="title"/>
          </p:nvPr>
        </p:nvSpPr>
        <p:spPr/>
        <p:txBody>
          <a:bodyPr>
            <a:normAutofit/>
          </a:bodyPr>
          <a:lstStyle/>
          <a:p>
            <a:pPr algn="ctr"/>
            <a:r>
              <a:rPr lang="en-IN" sz="5000" b="1" dirty="0"/>
              <a:t>Sales Trend Across Hours </a:t>
            </a:r>
          </a:p>
        </p:txBody>
      </p:sp>
      <p:pic>
        <p:nvPicPr>
          <p:cNvPr id="5" name="Content Placeholder 4">
            <a:extLst>
              <a:ext uri="{FF2B5EF4-FFF2-40B4-BE49-F238E27FC236}">
                <a16:creationId xmlns:a16="http://schemas.microsoft.com/office/drawing/2014/main" id="{AEB70D5B-F088-BC58-B9A5-42CC5DAE0708}"/>
              </a:ext>
            </a:extLst>
          </p:cNvPr>
          <p:cNvPicPr>
            <a:picLocks noGrp="1" noChangeAspect="1"/>
          </p:cNvPicPr>
          <p:nvPr>
            <p:ph idx="1"/>
          </p:nvPr>
        </p:nvPicPr>
        <p:blipFill>
          <a:blip r:embed="rId2"/>
          <a:stretch>
            <a:fillRect/>
          </a:stretch>
        </p:blipFill>
        <p:spPr>
          <a:xfrm>
            <a:off x="3528837" y="2099236"/>
            <a:ext cx="8137831" cy="4140200"/>
          </a:xfrm>
        </p:spPr>
      </p:pic>
      <p:sp>
        <p:nvSpPr>
          <p:cNvPr id="6" name="TextBox 5">
            <a:extLst>
              <a:ext uri="{FF2B5EF4-FFF2-40B4-BE49-F238E27FC236}">
                <a16:creationId xmlns:a16="http://schemas.microsoft.com/office/drawing/2014/main" id="{34961F1E-14DB-CB71-603C-0334EF926487}"/>
              </a:ext>
            </a:extLst>
          </p:cNvPr>
          <p:cNvSpPr txBox="1"/>
          <p:nvPr/>
        </p:nvSpPr>
        <p:spPr>
          <a:xfrm>
            <a:off x="206189" y="2752165"/>
            <a:ext cx="2223246" cy="2308324"/>
          </a:xfrm>
          <a:prstGeom prst="rect">
            <a:avLst/>
          </a:prstGeom>
          <a:noFill/>
        </p:spPr>
        <p:txBody>
          <a:bodyPr wrap="square" rtlCol="0">
            <a:spAutoFit/>
          </a:bodyPr>
          <a:lstStyle/>
          <a:p>
            <a:pPr algn="just"/>
            <a:r>
              <a:rPr lang="en-IN" dirty="0"/>
              <a:t>Sales steadily increase after 11 hours and peaks between 19:00 to 20:00 hours. Sales are maximum in a day between 19:00 to 23:00 hours !!!</a:t>
            </a:r>
          </a:p>
        </p:txBody>
      </p:sp>
      <p:sp>
        <p:nvSpPr>
          <p:cNvPr id="7" name="Arrow: Right 6">
            <a:extLst>
              <a:ext uri="{FF2B5EF4-FFF2-40B4-BE49-F238E27FC236}">
                <a16:creationId xmlns:a16="http://schemas.microsoft.com/office/drawing/2014/main" id="{5312A2DF-8A8D-2D12-0A92-0E587434A593}"/>
              </a:ext>
            </a:extLst>
          </p:cNvPr>
          <p:cNvSpPr/>
          <p:nvPr/>
        </p:nvSpPr>
        <p:spPr>
          <a:xfrm>
            <a:off x="2650296" y="3892426"/>
            <a:ext cx="591671" cy="3048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42309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A2692-DC0D-8F46-34AD-9E743C71A4A5}"/>
              </a:ext>
            </a:extLst>
          </p:cNvPr>
          <p:cNvSpPr>
            <a:spLocks noGrp="1"/>
          </p:cNvSpPr>
          <p:nvPr>
            <p:ph type="title"/>
          </p:nvPr>
        </p:nvSpPr>
        <p:spPr/>
        <p:txBody>
          <a:bodyPr>
            <a:noAutofit/>
          </a:bodyPr>
          <a:lstStyle/>
          <a:p>
            <a:pPr algn="ctr"/>
            <a:r>
              <a:rPr lang="en-IN" sz="5000" b="1" dirty="0"/>
              <a:t>Sales across Categories during peak hours </a:t>
            </a:r>
          </a:p>
        </p:txBody>
      </p:sp>
      <p:pic>
        <p:nvPicPr>
          <p:cNvPr id="5" name="Content Placeholder 4">
            <a:extLst>
              <a:ext uri="{FF2B5EF4-FFF2-40B4-BE49-F238E27FC236}">
                <a16:creationId xmlns:a16="http://schemas.microsoft.com/office/drawing/2014/main" id="{83959E56-026E-C2D5-4A62-4430EABD20C9}"/>
              </a:ext>
            </a:extLst>
          </p:cNvPr>
          <p:cNvPicPr>
            <a:picLocks noGrp="1" noChangeAspect="1"/>
          </p:cNvPicPr>
          <p:nvPr>
            <p:ph idx="1"/>
          </p:nvPr>
        </p:nvPicPr>
        <p:blipFill>
          <a:blip r:embed="rId2"/>
          <a:stretch>
            <a:fillRect/>
          </a:stretch>
        </p:blipFill>
        <p:spPr>
          <a:xfrm>
            <a:off x="3262309" y="2161988"/>
            <a:ext cx="7137666" cy="4211918"/>
          </a:xfrm>
        </p:spPr>
      </p:pic>
      <p:pic>
        <p:nvPicPr>
          <p:cNvPr id="7" name="Picture 6">
            <a:extLst>
              <a:ext uri="{FF2B5EF4-FFF2-40B4-BE49-F238E27FC236}">
                <a16:creationId xmlns:a16="http://schemas.microsoft.com/office/drawing/2014/main" id="{DA1EC718-5BD3-1F5B-1BDC-6C2BC676C011}"/>
              </a:ext>
            </a:extLst>
          </p:cNvPr>
          <p:cNvPicPr>
            <a:picLocks noChangeAspect="1"/>
          </p:cNvPicPr>
          <p:nvPr/>
        </p:nvPicPr>
        <p:blipFill>
          <a:blip r:embed="rId3"/>
          <a:stretch>
            <a:fillRect/>
          </a:stretch>
        </p:blipFill>
        <p:spPr>
          <a:xfrm>
            <a:off x="10520245" y="3215125"/>
            <a:ext cx="1425063" cy="1539373"/>
          </a:xfrm>
          <a:prstGeom prst="rect">
            <a:avLst/>
          </a:prstGeom>
        </p:spPr>
      </p:pic>
      <p:sp>
        <p:nvSpPr>
          <p:cNvPr id="8" name="TextBox 7">
            <a:extLst>
              <a:ext uri="{FF2B5EF4-FFF2-40B4-BE49-F238E27FC236}">
                <a16:creationId xmlns:a16="http://schemas.microsoft.com/office/drawing/2014/main" id="{9D3A8858-F917-E994-81DE-A19EDC10B593}"/>
              </a:ext>
            </a:extLst>
          </p:cNvPr>
          <p:cNvSpPr txBox="1"/>
          <p:nvPr/>
        </p:nvSpPr>
        <p:spPr>
          <a:xfrm>
            <a:off x="134471" y="3215125"/>
            <a:ext cx="2277036" cy="1754326"/>
          </a:xfrm>
          <a:prstGeom prst="rect">
            <a:avLst/>
          </a:prstGeom>
          <a:noFill/>
        </p:spPr>
        <p:txBody>
          <a:bodyPr wrap="square" rtlCol="0">
            <a:spAutoFit/>
          </a:bodyPr>
          <a:lstStyle/>
          <a:p>
            <a:pPr algn="just"/>
            <a:r>
              <a:rPr lang="en-IN" dirty="0"/>
              <a:t>Tobacco contributes to the highest Sales in peak hours. In terms of Quantity food tops the other categories !!!</a:t>
            </a:r>
          </a:p>
        </p:txBody>
      </p:sp>
      <p:sp>
        <p:nvSpPr>
          <p:cNvPr id="9" name="Arrow: Right 8">
            <a:extLst>
              <a:ext uri="{FF2B5EF4-FFF2-40B4-BE49-F238E27FC236}">
                <a16:creationId xmlns:a16="http://schemas.microsoft.com/office/drawing/2014/main" id="{26F4D313-0F19-1F73-CBBC-013042B24B6A}"/>
              </a:ext>
            </a:extLst>
          </p:cNvPr>
          <p:cNvSpPr/>
          <p:nvPr/>
        </p:nvSpPr>
        <p:spPr>
          <a:xfrm>
            <a:off x="2635624" y="3966782"/>
            <a:ext cx="506415" cy="2510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658152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A9892-622F-4061-C960-60AF967D3945}"/>
              </a:ext>
            </a:extLst>
          </p:cNvPr>
          <p:cNvSpPr>
            <a:spLocks noGrp="1"/>
          </p:cNvSpPr>
          <p:nvPr>
            <p:ph type="title"/>
          </p:nvPr>
        </p:nvSpPr>
        <p:spPr/>
        <p:txBody>
          <a:bodyPr>
            <a:noAutofit/>
          </a:bodyPr>
          <a:lstStyle/>
          <a:p>
            <a:pPr algn="ctr"/>
            <a:r>
              <a:rPr lang="en-IN" sz="5000" b="1" dirty="0"/>
              <a:t>Variations in Sales across Hours</a:t>
            </a:r>
          </a:p>
        </p:txBody>
      </p:sp>
      <p:pic>
        <p:nvPicPr>
          <p:cNvPr id="5" name="Content Placeholder 4">
            <a:extLst>
              <a:ext uri="{FF2B5EF4-FFF2-40B4-BE49-F238E27FC236}">
                <a16:creationId xmlns:a16="http://schemas.microsoft.com/office/drawing/2014/main" id="{9A8DC925-E96F-908C-9DDC-64C28246F453}"/>
              </a:ext>
            </a:extLst>
          </p:cNvPr>
          <p:cNvPicPr>
            <a:picLocks noGrp="1" noChangeAspect="1"/>
          </p:cNvPicPr>
          <p:nvPr>
            <p:ph idx="1"/>
          </p:nvPr>
        </p:nvPicPr>
        <p:blipFill>
          <a:blip r:embed="rId2"/>
          <a:stretch>
            <a:fillRect/>
          </a:stretch>
        </p:blipFill>
        <p:spPr>
          <a:xfrm>
            <a:off x="319608" y="2099234"/>
            <a:ext cx="8169905" cy="4122271"/>
          </a:xfrm>
        </p:spPr>
      </p:pic>
      <p:sp>
        <p:nvSpPr>
          <p:cNvPr id="6" name="TextBox 5">
            <a:extLst>
              <a:ext uri="{FF2B5EF4-FFF2-40B4-BE49-F238E27FC236}">
                <a16:creationId xmlns:a16="http://schemas.microsoft.com/office/drawing/2014/main" id="{C8E8298E-E43C-AB2B-4C36-441EC08FAD22}"/>
              </a:ext>
            </a:extLst>
          </p:cNvPr>
          <p:cNvSpPr txBox="1"/>
          <p:nvPr/>
        </p:nvSpPr>
        <p:spPr>
          <a:xfrm>
            <a:off x="9717741" y="3361765"/>
            <a:ext cx="2384612" cy="1477328"/>
          </a:xfrm>
          <a:prstGeom prst="rect">
            <a:avLst/>
          </a:prstGeom>
          <a:noFill/>
        </p:spPr>
        <p:txBody>
          <a:bodyPr wrap="square" rtlCol="0">
            <a:spAutoFit/>
          </a:bodyPr>
          <a:lstStyle/>
          <a:p>
            <a:pPr algn="just"/>
            <a:r>
              <a:rPr lang="en-IN" dirty="0"/>
              <a:t>There are certain hours in a day where the sales are below 0.2% which is between 2 am to 10 am</a:t>
            </a:r>
          </a:p>
        </p:txBody>
      </p:sp>
      <p:sp>
        <p:nvSpPr>
          <p:cNvPr id="7" name="Arrow: Left 6">
            <a:extLst>
              <a:ext uri="{FF2B5EF4-FFF2-40B4-BE49-F238E27FC236}">
                <a16:creationId xmlns:a16="http://schemas.microsoft.com/office/drawing/2014/main" id="{9DFCC748-297F-EEA3-FF7A-2A6CE544A774}"/>
              </a:ext>
            </a:extLst>
          </p:cNvPr>
          <p:cNvSpPr/>
          <p:nvPr/>
        </p:nvSpPr>
        <p:spPr>
          <a:xfrm>
            <a:off x="8848101" y="3998259"/>
            <a:ext cx="591671" cy="3316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53BDC614-7F04-58A5-F610-F9837D9F89AB}"/>
                  </a:ext>
                </a:extLst>
              </p14:cNvPr>
              <p14:cNvContentPartPr/>
              <p14:nvPr/>
            </p14:nvContentPartPr>
            <p14:xfrm>
              <a:off x="6766581" y="1782819"/>
              <a:ext cx="1536120" cy="1033920"/>
            </p14:xfrm>
          </p:contentPart>
        </mc:Choice>
        <mc:Fallback>
          <p:pic>
            <p:nvPicPr>
              <p:cNvPr id="8" name="Ink 7">
                <a:extLst>
                  <a:ext uri="{FF2B5EF4-FFF2-40B4-BE49-F238E27FC236}">
                    <a16:creationId xmlns:a16="http://schemas.microsoft.com/office/drawing/2014/main" id="{53BDC614-7F04-58A5-F610-F9837D9F89AB}"/>
                  </a:ext>
                </a:extLst>
              </p:cNvPr>
              <p:cNvPicPr/>
              <p:nvPr/>
            </p:nvPicPr>
            <p:blipFill>
              <a:blip r:embed="rId4"/>
              <a:stretch>
                <a:fillRect/>
              </a:stretch>
            </p:blipFill>
            <p:spPr>
              <a:xfrm>
                <a:off x="6757941" y="1774179"/>
                <a:ext cx="1553760" cy="1051560"/>
              </a:xfrm>
              <a:prstGeom prst="rect">
                <a:avLst/>
              </a:prstGeom>
            </p:spPr>
          </p:pic>
        </mc:Fallback>
      </mc:AlternateContent>
      <p:grpSp>
        <p:nvGrpSpPr>
          <p:cNvPr id="16" name="Group 15">
            <a:extLst>
              <a:ext uri="{FF2B5EF4-FFF2-40B4-BE49-F238E27FC236}">
                <a16:creationId xmlns:a16="http://schemas.microsoft.com/office/drawing/2014/main" id="{72890C6E-3B55-64A0-4A97-76AE129E9C38}"/>
              </a:ext>
            </a:extLst>
          </p:cNvPr>
          <p:cNvGrpSpPr/>
          <p:nvPr/>
        </p:nvGrpSpPr>
        <p:grpSpPr>
          <a:xfrm>
            <a:off x="6659301" y="2653299"/>
            <a:ext cx="2293200" cy="2045880"/>
            <a:chOff x="6659301" y="2653299"/>
            <a:chExt cx="2293200" cy="2045880"/>
          </a:xfrm>
        </p:grpSpPr>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AD13BD12-ED36-9948-CE79-943F04D988C5}"/>
                    </a:ext>
                  </a:extLst>
                </p14:cNvPr>
                <p14:cNvContentPartPr/>
                <p14:nvPr/>
              </p14:nvContentPartPr>
              <p14:xfrm>
                <a:off x="6659301" y="3612699"/>
                <a:ext cx="1527120" cy="1086480"/>
              </p14:xfrm>
            </p:contentPart>
          </mc:Choice>
          <mc:Fallback>
            <p:pic>
              <p:nvPicPr>
                <p:cNvPr id="9" name="Ink 8">
                  <a:extLst>
                    <a:ext uri="{FF2B5EF4-FFF2-40B4-BE49-F238E27FC236}">
                      <a16:creationId xmlns:a16="http://schemas.microsoft.com/office/drawing/2014/main" id="{AD13BD12-ED36-9948-CE79-943F04D988C5}"/>
                    </a:ext>
                  </a:extLst>
                </p:cNvPr>
                <p:cNvPicPr/>
                <p:nvPr/>
              </p:nvPicPr>
              <p:blipFill>
                <a:blip r:embed="rId6"/>
                <a:stretch>
                  <a:fillRect/>
                </a:stretch>
              </p:blipFill>
              <p:spPr>
                <a:xfrm>
                  <a:off x="6650301" y="3603699"/>
                  <a:ext cx="1544760" cy="11041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3F49E9D3-8755-1C29-99F5-92591C7D3868}"/>
                    </a:ext>
                  </a:extLst>
                </p14:cNvPr>
                <p14:cNvContentPartPr/>
                <p14:nvPr/>
              </p14:nvContentPartPr>
              <p14:xfrm>
                <a:off x="7987341" y="2653299"/>
                <a:ext cx="879480" cy="1032840"/>
              </p14:xfrm>
            </p:contentPart>
          </mc:Choice>
          <mc:Fallback>
            <p:pic>
              <p:nvPicPr>
                <p:cNvPr id="10" name="Ink 9">
                  <a:extLst>
                    <a:ext uri="{FF2B5EF4-FFF2-40B4-BE49-F238E27FC236}">
                      <a16:creationId xmlns:a16="http://schemas.microsoft.com/office/drawing/2014/main" id="{3F49E9D3-8755-1C29-99F5-92591C7D3868}"/>
                    </a:ext>
                  </a:extLst>
                </p:cNvPr>
                <p:cNvPicPr/>
                <p:nvPr/>
              </p:nvPicPr>
              <p:blipFill>
                <a:blip r:embed="rId8"/>
                <a:stretch>
                  <a:fillRect/>
                </a:stretch>
              </p:blipFill>
              <p:spPr>
                <a:xfrm>
                  <a:off x="7978701" y="2644659"/>
                  <a:ext cx="897120" cy="10504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2" name="Ink 11">
                  <a:extLst>
                    <a:ext uri="{FF2B5EF4-FFF2-40B4-BE49-F238E27FC236}">
                      <a16:creationId xmlns:a16="http://schemas.microsoft.com/office/drawing/2014/main" id="{03AC5142-CD4E-A275-AE6D-DAF40839112D}"/>
                    </a:ext>
                  </a:extLst>
                </p14:cNvPr>
                <p14:cNvContentPartPr/>
                <p14:nvPr/>
              </p14:nvContentPartPr>
              <p14:xfrm>
                <a:off x="8202621" y="3951459"/>
                <a:ext cx="479880" cy="118800"/>
              </p14:xfrm>
            </p:contentPart>
          </mc:Choice>
          <mc:Fallback>
            <p:pic>
              <p:nvPicPr>
                <p:cNvPr id="12" name="Ink 11">
                  <a:extLst>
                    <a:ext uri="{FF2B5EF4-FFF2-40B4-BE49-F238E27FC236}">
                      <a16:creationId xmlns:a16="http://schemas.microsoft.com/office/drawing/2014/main" id="{03AC5142-CD4E-A275-AE6D-DAF40839112D}"/>
                    </a:ext>
                  </a:extLst>
                </p:cNvPr>
                <p:cNvPicPr/>
                <p:nvPr/>
              </p:nvPicPr>
              <p:blipFill>
                <a:blip r:embed="rId10"/>
                <a:stretch>
                  <a:fillRect/>
                </a:stretch>
              </p:blipFill>
              <p:spPr>
                <a:xfrm>
                  <a:off x="8193621" y="3942819"/>
                  <a:ext cx="49752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3" name="Ink 12">
                  <a:extLst>
                    <a:ext uri="{FF2B5EF4-FFF2-40B4-BE49-F238E27FC236}">
                      <a16:creationId xmlns:a16="http://schemas.microsoft.com/office/drawing/2014/main" id="{D18364CC-42A9-DD79-B9E0-970E1851897C}"/>
                    </a:ext>
                  </a:extLst>
                </p14:cNvPr>
                <p14:cNvContentPartPr/>
                <p14:nvPr/>
              </p14:nvContentPartPr>
              <p14:xfrm>
                <a:off x="8561181" y="3800979"/>
                <a:ext cx="127080" cy="307440"/>
              </p14:xfrm>
            </p:contentPart>
          </mc:Choice>
          <mc:Fallback>
            <p:pic>
              <p:nvPicPr>
                <p:cNvPr id="13" name="Ink 12">
                  <a:extLst>
                    <a:ext uri="{FF2B5EF4-FFF2-40B4-BE49-F238E27FC236}">
                      <a16:creationId xmlns:a16="http://schemas.microsoft.com/office/drawing/2014/main" id="{D18364CC-42A9-DD79-B9E0-970E1851897C}"/>
                    </a:ext>
                  </a:extLst>
                </p:cNvPr>
                <p:cNvPicPr/>
                <p:nvPr/>
              </p:nvPicPr>
              <p:blipFill>
                <a:blip r:embed="rId12"/>
                <a:stretch>
                  <a:fillRect/>
                </a:stretch>
              </p:blipFill>
              <p:spPr>
                <a:xfrm>
                  <a:off x="8552541" y="3792339"/>
                  <a:ext cx="144720" cy="3250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5" name="Ink 14">
                  <a:extLst>
                    <a:ext uri="{FF2B5EF4-FFF2-40B4-BE49-F238E27FC236}">
                      <a16:creationId xmlns:a16="http://schemas.microsoft.com/office/drawing/2014/main" id="{991A7420-B6EC-B115-E657-138CBBA87B12}"/>
                    </a:ext>
                  </a:extLst>
                </p14:cNvPr>
                <p14:cNvContentPartPr/>
                <p14:nvPr/>
              </p14:nvContentPartPr>
              <p14:xfrm>
                <a:off x="8668821" y="3460059"/>
                <a:ext cx="283680" cy="226080"/>
              </p14:xfrm>
            </p:contentPart>
          </mc:Choice>
          <mc:Fallback>
            <p:pic>
              <p:nvPicPr>
                <p:cNvPr id="15" name="Ink 14">
                  <a:extLst>
                    <a:ext uri="{FF2B5EF4-FFF2-40B4-BE49-F238E27FC236}">
                      <a16:creationId xmlns:a16="http://schemas.microsoft.com/office/drawing/2014/main" id="{991A7420-B6EC-B115-E657-138CBBA87B12}"/>
                    </a:ext>
                  </a:extLst>
                </p:cNvPr>
                <p:cNvPicPr/>
                <p:nvPr/>
              </p:nvPicPr>
              <p:blipFill>
                <a:blip r:embed="rId14"/>
                <a:stretch>
                  <a:fillRect/>
                </a:stretch>
              </p:blipFill>
              <p:spPr>
                <a:xfrm>
                  <a:off x="8660181" y="3451419"/>
                  <a:ext cx="301320" cy="243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
            <p14:nvContentPartPr>
              <p14:cNvPr id="17" name="Ink 16">
                <a:extLst>
                  <a:ext uri="{FF2B5EF4-FFF2-40B4-BE49-F238E27FC236}">
                    <a16:creationId xmlns:a16="http://schemas.microsoft.com/office/drawing/2014/main" id="{238E1963-DB37-BAB4-3B64-2D2E4139000D}"/>
                  </a:ext>
                </a:extLst>
              </p14:cNvPr>
              <p14:cNvContentPartPr/>
              <p14:nvPr/>
            </p14:nvContentPartPr>
            <p14:xfrm>
              <a:off x="1648821" y="3388419"/>
              <a:ext cx="2881080" cy="1157400"/>
            </p14:xfrm>
          </p:contentPart>
        </mc:Choice>
        <mc:Fallback>
          <p:pic>
            <p:nvPicPr>
              <p:cNvPr id="17" name="Ink 16">
                <a:extLst>
                  <a:ext uri="{FF2B5EF4-FFF2-40B4-BE49-F238E27FC236}">
                    <a16:creationId xmlns:a16="http://schemas.microsoft.com/office/drawing/2014/main" id="{238E1963-DB37-BAB4-3B64-2D2E4139000D}"/>
                  </a:ext>
                </a:extLst>
              </p:cNvPr>
              <p:cNvPicPr/>
              <p:nvPr/>
            </p:nvPicPr>
            <p:blipFill>
              <a:blip r:embed="rId16"/>
              <a:stretch>
                <a:fillRect/>
              </a:stretch>
            </p:blipFill>
            <p:spPr>
              <a:xfrm>
                <a:off x="1639821" y="3379779"/>
                <a:ext cx="2898720" cy="1175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8" name="Ink 17">
                <a:extLst>
                  <a:ext uri="{FF2B5EF4-FFF2-40B4-BE49-F238E27FC236}">
                    <a16:creationId xmlns:a16="http://schemas.microsoft.com/office/drawing/2014/main" id="{F1DE7435-BD1F-D556-5D5A-680E45BF97BA}"/>
                  </a:ext>
                </a:extLst>
              </p14:cNvPr>
              <p14:cNvContentPartPr/>
              <p14:nvPr/>
            </p14:nvContentPartPr>
            <p14:xfrm>
              <a:off x="1719741" y="5386779"/>
              <a:ext cx="2682720" cy="701280"/>
            </p14:xfrm>
          </p:contentPart>
        </mc:Choice>
        <mc:Fallback>
          <p:pic>
            <p:nvPicPr>
              <p:cNvPr id="18" name="Ink 17">
                <a:extLst>
                  <a:ext uri="{FF2B5EF4-FFF2-40B4-BE49-F238E27FC236}">
                    <a16:creationId xmlns:a16="http://schemas.microsoft.com/office/drawing/2014/main" id="{F1DE7435-BD1F-D556-5D5A-680E45BF97BA}"/>
                  </a:ext>
                </a:extLst>
              </p:cNvPr>
              <p:cNvPicPr/>
              <p:nvPr/>
            </p:nvPicPr>
            <p:blipFill>
              <a:blip r:embed="rId18"/>
              <a:stretch>
                <a:fillRect/>
              </a:stretch>
            </p:blipFill>
            <p:spPr>
              <a:xfrm>
                <a:off x="1710741" y="5378139"/>
                <a:ext cx="2700360" cy="718920"/>
              </a:xfrm>
              <a:prstGeom prst="rect">
                <a:avLst/>
              </a:prstGeom>
            </p:spPr>
          </p:pic>
        </mc:Fallback>
      </mc:AlternateContent>
    </p:spTree>
    <p:extLst>
      <p:ext uri="{BB962C8B-B14F-4D97-AF65-F5344CB8AC3E}">
        <p14:creationId xmlns:p14="http://schemas.microsoft.com/office/powerpoint/2010/main" val="26534119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684D3-3804-2000-33FB-56D8BC9CEA73}"/>
              </a:ext>
            </a:extLst>
          </p:cNvPr>
          <p:cNvSpPr>
            <a:spLocks noGrp="1"/>
          </p:cNvSpPr>
          <p:nvPr>
            <p:ph type="title"/>
          </p:nvPr>
        </p:nvSpPr>
        <p:spPr/>
        <p:txBody>
          <a:bodyPr>
            <a:noAutofit/>
          </a:bodyPr>
          <a:lstStyle/>
          <a:p>
            <a:pPr algn="ctr"/>
            <a:r>
              <a:rPr lang="en-IN" sz="5000" b="1" dirty="0"/>
              <a:t>Discount trend across the week </a:t>
            </a:r>
          </a:p>
        </p:txBody>
      </p:sp>
      <p:pic>
        <p:nvPicPr>
          <p:cNvPr id="5" name="Content Placeholder 4">
            <a:extLst>
              <a:ext uri="{FF2B5EF4-FFF2-40B4-BE49-F238E27FC236}">
                <a16:creationId xmlns:a16="http://schemas.microsoft.com/office/drawing/2014/main" id="{F14EAFA8-C8F6-228F-54AD-7FC7A2F0F8C0}"/>
              </a:ext>
            </a:extLst>
          </p:cNvPr>
          <p:cNvPicPr>
            <a:picLocks noGrp="1" noChangeAspect="1"/>
          </p:cNvPicPr>
          <p:nvPr>
            <p:ph idx="1"/>
          </p:nvPr>
        </p:nvPicPr>
        <p:blipFill>
          <a:blip r:embed="rId2"/>
          <a:stretch>
            <a:fillRect/>
          </a:stretch>
        </p:blipFill>
        <p:spPr>
          <a:xfrm>
            <a:off x="1519869" y="2089360"/>
            <a:ext cx="7214588" cy="4193988"/>
          </a:xfrm>
        </p:spPr>
      </p:pic>
      <p:pic>
        <p:nvPicPr>
          <p:cNvPr id="7" name="Picture 6">
            <a:extLst>
              <a:ext uri="{FF2B5EF4-FFF2-40B4-BE49-F238E27FC236}">
                <a16:creationId xmlns:a16="http://schemas.microsoft.com/office/drawing/2014/main" id="{A0E05D21-B617-099D-F902-CF35BBD7D53E}"/>
              </a:ext>
            </a:extLst>
          </p:cNvPr>
          <p:cNvPicPr>
            <a:picLocks noChangeAspect="1"/>
          </p:cNvPicPr>
          <p:nvPr/>
        </p:nvPicPr>
        <p:blipFill>
          <a:blip r:embed="rId3"/>
          <a:stretch>
            <a:fillRect/>
          </a:stretch>
        </p:blipFill>
        <p:spPr>
          <a:xfrm>
            <a:off x="180585" y="2949550"/>
            <a:ext cx="1234547" cy="1425063"/>
          </a:xfrm>
          <a:prstGeom prst="rect">
            <a:avLst/>
          </a:prstGeom>
        </p:spPr>
      </p:pic>
      <p:sp>
        <p:nvSpPr>
          <p:cNvPr id="8" name="TextBox 7">
            <a:extLst>
              <a:ext uri="{FF2B5EF4-FFF2-40B4-BE49-F238E27FC236}">
                <a16:creationId xmlns:a16="http://schemas.microsoft.com/office/drawing/2014/main" id="{1460624B-B53D-1D0B-68E2-92EB302BCBA1}"/>
              </a:ext>
            </a:extLst>
          </p:cNvPr>
          <p:cNvSpPr txBox="1"/>
          <p:nvPr/>
        </p:nvSpPr>
        <p:spPr>
          <a:xfrm>
            <a:off x="9798424" y="3294529"/>
            <a:ext cx="2212991" cy="2031325"/>
          </a:xfrm>
          <a:prstGeom prst="rect">
            <a:avLst/>
          </a:prstGeom>
          <a:noFill/>
        </p:spPr>
        <p:txBody>
          <a:bodyPr wrap="square" rtlCol="0">
            <a:spAutoFit/>
          </a:bodyPr>
          <a:lstStyle/>
          <a:p>
            <a:pPr algn="just"/>
            <a:r>
              <a:rPr lang="en-IN" dirty="0"/>
              <a:t>Sunday and Wednesday have higher discounts…</a:t>
            </a:r>
          </a:p>
          <a:p>
            <a:pPr algn="just"/>
            <a:r>
              <a:rPr lang="en-IN" dirty="0"/>
              <a:t>After hours 13 -15 and night hours have higher discounts…</a:t>
            </a:r>
          </a:p>
        </p:txBody>
      </p:sp>
      <p:sp>
        <p:nvSpPr>
          <p:cNvPr id="9" name="Arrow: Left 8">
            <a:extLst>
              <a:ext uri="{FF2B5EF4-FFF2-40B4-BE49-F238E27FC236}">
                <a16:creationId xmlns:a16="http://schemas.microsoft.com/office/drawing/2014/main" id="{BDFB5590-E173-063B-2D7A-685858088379}"/>
              </a:ext>
            </a:extLst>
          </p:cNvPr>
          <p:cNvSpPr/>
          <p:nvPr/>
        </p:nvSpPr>
        <p:spPr>
          <a:xfrm>
            <a:off x="8976505" y="4081509"/>
            <a:ext cx="537882" cy="45736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78463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8C03C-ADF9-4C31-A75B-FD43E78F901A}"/>
              </a:ext>
            </a:extLst>
          </p:cNvPr>
          <p:cNvSpPr>
            <a:spLocks noGrp="1"/>
          </p:cNvSpPr>
          <p:nvPr>
            <p:ph type="title"/>
          </p:nvPr>
        </p:nvSpPr>
        <p:spPr/>
        <p:txBody>
          <a:bodyPr>
            <a:noAutofit/>
          </a:bodyPr>
          <a:lstStyle/>
          <a:p>
            <a:pPr algn="ctr"/>
            <a:r>
              <a:rPr lang="en-IN" sz="5000" b="1" dirty="0"/>
              <a:t>Peak time of various Categories</a:t>
            </a:r>
          </a:p>
        </p:txBody>
      </p:sp>
      <p:pic>
        <p:nvPicPr>
          <p:cNvPr id="5" name="Content Placeholder 4">
            <a:extLst>
              <a:ext uri="{FF2B5EF4-FFF2-40B4-BE49-F238E27FC236}">
                <a16:creationId xmlns:a16="http://schemas.microsoft.com/office/drawing/2014/main" id="{8578574E-327F-217A-EC51-FF0234263606}"/>
              </a:ext>
            </a:extLst>
          </p:cNvPr>
          <p:cNvPicPr>
            <a:picLocks noGrp="1" noChangeAspect="1"/>
          </p:cNvPicPr>
          <p:nvPr>
            <p:ph idx="1"/>
          </p:nvPr>
        </p:nvPicPr>
        <p:blipFill>
          <a:blip r:embed="rId2"/>
          <a:stretch>
            <a:fillRect/>
          </a:stretch>
        </p:blipFill>
        <p:spPr>
          <a:xfrm>
            <a:off x="3953435" y="2009589"/>
            <a:ext cx="6481872" cy="4238812"/>
          </a:xfrm>
        </p:spPr>
      </p:pic>
      <p:pic>
        <p:nvPicPr>
          <p:cNvPr id="7" name="Picture 6">
            <a:extLst>
              <a:ext uri="{FF2B5EF4-FFF2-40B4-BE49-F238E27FC236}">
                <a16:creationId xmlns:a16="http://schemas.microsoft.com/office/drawing/2014/main" id="{11957960-2D38-6EAB-0EC6-86F8D4DF42C3}"/>
              </a:ext>
            </a:extLst>
          </p:cNvPr>
          <p:cNvPicPr>
            <a:picLocks noChangeAspect="1"/>
          </p:cNvPicPr>
          <p:nvPr/>
        </p:nvPicPr>
        <p:blipFill>
          <a:blip r:embed="rId3"/>
          <a:stretch>
            <a:fillRect/>
          </a:stretch>
        </p:blipFill>
        <p:spPr>
          <a:xfrm>
            <a:off x="10435307" y="3225212"/>
            <a:ext cx="1409822" cy="1501270"/>
          </a:xfrm>
          <a:prstGeom prst="rect">
            <a:avLst/>
          </a:prstGeom>
        </p:spPr>
      </p:pic>
      <p:sp>
        <p:nvSpPr>
          <p:cNvPr id="8" name="TextBox 7">
            <a:extLst>
              <a:ext uri="{FF2B5EF4-FFF2-40B4-BE49-F238E27FC236}">
                <a16:creationId xmlns:a16="http://schemas.microsoft.com/office/drawing/2014/main" id="{04689CD3-F4B0-6665-9C54-A981C20B310F}"/>
              </a:ext>
            </a:extLst>
          </p:cNvPr>
          <p:cNvSpPr txBox="1"/>
          <p:nvPr/>
        </p:nvSpPr>
        <p:spPr>
          <a:xfrm>
            <a:off x="80682" y="1935789"/>
            <a:ext cx="3021106" cy="4247317"/>
          </a:xfrm>
          <a:prstGeom prst="rect">
            <a:avLst/>
          </a:prstGeom>
          <a:noFill/>
        </p:spPr>
        <p:txBody>
          <a:bodyPr wrap="square" rtlCol="0">
            <a:spAutoFit/>
          </a:bodyPr>
          <a:lstStyle/>
          <a:p>
            <a:pPr marL="285750" indent="-285750" algn="just">
              <a:buFont typeface="Arial" panose="020B0604020202020204" pitchFamily="34" charset="0"/>
              <a:buChar char="•"/>
            </a:pPr>
            <a:r>
              <a:rPr lang="en-IN" dirty="0"/>
              <a:t>Peak time for beverages are 4pm to 8pm</a:t>
            </a:r>
          </a:p>
          <a:p>
            <a:pPr marL="285750" indent="-285750" algn="just">
              <a:buFont typeface="Arial" panose="020B0604020202020204" pitchFamily="34" charset="0"/>
              <a:buChar char="•"/>
            </a:pPr>
            <a:r>
              <a:rPr lang="en-IN" dirty="0"/>
              <a:t>Peak time for food items are 4pm to midnight</a:t>
            </a:r>
          </a:p>
          <a:p>
            <a:pPr marL="285750" indent="-285750" algn="just">
              <a:buFont typeface="Arial" panose="020B0604020202020204" pitchFamily="34" charset="0"/>
              <a:buChar char="•"/>
            </a:pPr>
            <a:r>
              <a:rPr lang="en-IN" dirty="0"/>
              <a:t>Peak time for liquor is between 11am to midnight </a:t>
            </a:r>
          </a:p>
          <a:p>
            <a:pPr marL="285750" indent="-285750" algn="just">
              <a:buFont typeface="Arial" panose="020B0604020202020204" pitchFamily="34" charset="0"/>
              <a:buChar char="•"/>
            </a:pPr>
            <a:r>
              <a:rPr lang="en-IN" dirty="0"/>
              <a:t>Peak time for tobacco is noon to midnight.</a:t>
            </a:r>
          </a:p>
          <a:p>
            <a:pPr marL="285750" indent="-285750" algn="just">
              <a:buFont typeface="Arial" panose="020B0604020202020204" pitchFamily="34" charset="0"/>
              <a:buChar char="•"/>
            </a:pPr>
            <a:r>
              <a:rPr lang="en-IN" dirty="0"/>
              <a:t>Tobacco, Liquor and merchandise see sales mostly at night.</a:t>
            </a:r>
          </a:p>
          <a:p>
            <a:pPr marL="285750" indent="-285750" algn="just">
              <a:buFont typeface="Arial" panose="020B0604020202020204" pitchFamily="34" charset="0"/>
              <a:buChar char="•"/>
            </a:pPr>
            <a:r>
              <a:rPr lang="en-IN" dirty="0"/>
              <a:t>Tobacco and wines are sold throughout but sales peak at night.</a:t>
            </a:r>
          </a:p>
        </p:txBody>
      </p:sp>
      <p:sp>
        <p:nvSpPr>
          <p:cNvPr id="9" name="Arrow: Right 8">
            <a:extLst>
              <a:ext uri="{FF2B5EF4-FFF2-40B4-BE49-F238E27FC236}">
                <a16:creationId xmlns:a16="http://schemas.microsoft.com/office/drawing/2014/main" id="{85298F23-296F-4561-0357-0BA0AC044179}"/>
              </a:ext>
            </a:extLst>
          </p:cNvPr>
          <p:cNvSpPr/>
          <p:nvPr/>
        </p:nvSpPr>
        <p:spPr>
          <a:xfrm>
            <a:off x="3316940" y="3769659"/>
            <a:ext cx="421342" cy="41237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291454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4C210-AC19-88B7-CB02-2D14BE936AC2}"/>
              </a:ext>
            </a:extLst>
          </p:cNvPr>
          <p:cNvSpPr>
            <a:spLocks noGrp="1"/>
          </p:cNvSpPr>
          <p:nvPr>
            <p:ph type="title"/>
          </p:nvPr>
        </p:nvSpPr>
        <p:spPr/>
        <p:txBody>
          <a:bodyPr>
            <a:noAutofit/>
          </a:bodyPr>
          <a:lstStyle/>
          <a:p>
            <a:pPr algn="ctr"/>
            <a:r>
              <a:rPr lang="en-IN" sz="5000" b="1" dirty="0"/>
              <a:t>Preference based on week days</a:t>
            </a:r>
          </a:p>
        </p:txBody>
      </p:sp>
      <p:pic>
        <p:nvPicPr>
          <p:cNvPr id="5" name="Content Placeholder 4">
            <a:extLst>
              <a:ext uri="{FF2B5EF4-FFF2-40B4-BE49-F238E27FC236}">
                <a16:creationId xmlns:a16="http://schemas.microsoft.com/office/drawing/2014/main" id="{AFE0B839-DADE-BAE9-C29A-EBC69291A618}"/>
              </a:ext>
            </a:extLst>
          </p:cNvPr>
          <p:cNvPicPr>
            <a:picLocks noGrp="1" noChangeAspect="1"/>
          </p:cNvPicPr>
          <p:nvPr>
            <p:ph idx="1"/>
          </p:nvPr>
        </p:nvPicPr>
        <p:blipFill>
          <a:blip r:embed="rId2"/>
          <a:stretch>
            <a:fillRect/>
          </a:stretch>
        </p:blipFill>
        <p:spPr>
          <a:xfrm>
            <a:off x="1472765" y="2052919"/>
            <a:ext cx="7048348" cy="4105834"/>
          </a:xfrm>
        </p:spPr>
      </p:pic>
      <p:pic>
        <p:nvPicPr>
          <p:cNvPr id="7" name="Picture 6">
            <a:extLst>
              <a:ext uri="{FF2B5EF4-FFF2-40B4-BE49-F238E27FC236}">
                <a16:creationId xmlns:a16="http://schemas.microsoft.com/office/drawing/2014/main" id="{6AF6568A-2A44-CD4C-738B-7CCD07B87198}"/>
              </a:ext>
            </a:extLst>
          </p:cNvPr>
          <p:cNvPicPr>
            <a:picLocks noChangeAspect="1"/>
          </p:cNvPicPr>
          <p:nvPr/>
        </p:nvPicPr>
        <p:blipFill>
          <a:blip r:embed="rId3"/>
          <a:stretch>
            <a:fillRect/>
          </a:stretch>
        </p:blipFill>
        <p:spPr>
          <a:xfrm>
            <a:off x="93425" y="3332339"/>
            <a:ext cx="1379340" cy="1546994"/>
          </a:xfrm>
          <a:prstGeom prst="rect">
            <a:avLst/>
          </a:prstGeom>
        </p:spPr>
      </p:pic>
      <p:sp>
        <p:nvSpPr>
          <p:cNvPr id="8" name="TextBox 7">
            <a:extLst>
              <a:ext uri="{FF2B5EF4-FFF2-40B4-BE49-F238E27FC236}">
                <a16:creationId xmlns:a16="http://schemas.microsoft.com/office/drawing/2014/main" id="{EA785B84-3465-FC4C-D023-00E16ADF4071}"/>
              </a:ext>
            </a:extLst>
          </p:cNvPr>
          <p:cNvSpPr txBox="1"/>
          <p:nvPr/>
        </p:nvSpPr>
        <p:spPr>
          <a:xfrm>
            <a:off x="9672918" y="3332339"/>
            <a:ext cx="2303929" cy="1477328"/>
          </a:xfrm>
          <a:prstGeom prst="rect">
            <a:avLst/>
          </a:prstGeom>
          <a:noFill/>
        </p:spPr>
        <p:txBody>
          <a:bodyPr wrap="square" rtlCol="0">
            <a:spAutoFit/>
          </a:bodyPr>
          <a:lstStyle/>
          <a:p>
            <a:pPr algn="just"/>
            <a:r>
              <a:rPr lang="en-IN" dirty="0"/>
              <a:t>Tobacco and beverage are preferred along with food highly on Saturdays !!!</a:t>
            </a:r>
          </a:p>
        </p:txBody>
      </p:sp>
      <p:sp>
        <p:nvSpPr>
          <p:cNvPr id="9" name="Arrow: Left 8">
            <a:extLst>
              <a:ext uri="{FF2B5EF4-FFF2-40B4-BE49-F238E27FC236}">
                <a16:creationId xmlns:a16="http://schemas.microsoft.com/office/drawing/2014/main" id="{A2B3AE16-DF43-8DB5-19FD-A88AED068463}"/>
              </a:ext>
            </a:extLst>
          </p:cNvPr>
          <p:cNvSpPr/>
          <p:nvPr/>
        </p:nvSpPr>
        <p:spPr>
          <a:xfrm>
            <a:off x="8758518" y="3962400"/>
            <a:ext cx="57374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456283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81E66-719E-74A3-DD89-443255EE07CD}"/>
              </a:ext>
            </a:extLst>
          </p:cNvPr>
          <p:cNvSpPr>
            <a:spLocks noGrp="1"/>
          </p:cNvSpPr>
          <p:nvPr>
            <p:ph type="title"/>
          </p:nvPr>
        </p:nvSpPr>
        <p:spPr/>
        <p:txBody>
          <a:bodyPr>
            <a:normAutofit/>
          </a:bodyPr>
          <a:lstStyle/>
          <a:p>
            <a:pPr algn="ctr"/>
            <a:r>
              <a:rPr lang="en-IN" sz="5000" b="1" dirty="0"/>
              <a:t>Summary and Key Findings</a:t>
            </a:r>
          </a:p>
        </p:txBody>
      </p:sp>
      <p:sp>
        <p:nvSpPr>
          <p:cNvPr id="3" name="Content Placeholder 2">
            <a:extLst>
              <a:ext uri="{FF2B5EF4-FFF2-40B4-BE49-F238E27FC236}">
                <a16:creationId xmlns:a16="http://schemas.microsoft.com/office/drawing/2014/main" id="{B9E3BFF1-8440-2B00-78F7-9B463502AA94}"/>
              </a:ext>
            </a:extLst>
          </p:cNvPr>
          <p:cNvSpPr>
            <a:spLocks noGrp="1"/>
          </p:cNvSpPr>
          <p:nvPr>
            <p:ph idx="1"/>
          </p:nvPr>
        </p:nvSpPr>
        <p:spPr/>
        <p:txBody>
          <a:bodyPr/>
          <a:lstStyle/>
          <a:p>
            <a:pPr algn="just"/>
            <a:r>
              <a:rPr lang="en-IN" b="1" dirty="0"/>
              <a:t>One year of data:</a:t>
            </a:r>
          </a:p>
          <a:p>
            <a:pPr algn="just">
              <a:buFont typeface="Wingdings" panose="05000000000000000000" pitchFamily="2" charset="2"/>
              <a:buChar char="§"/>
            </a:pPr>
            <a:r>
              <a:rPr lang="en-IN" dirty="0"/>
              <a:t> Analysis is performed on single financial year data starting 1</a:t>
            </a:r>
            <a:r>
              <a:rPr lang="en-IN" baseline="30000" dirty="0"/>
              <a:t>st</a:t>
            </a:r>
            <a:r>
              <a:rPr lang="en-IN" dirty="0"/>
              <a:t> April 2010 to 31</a:t>
            </a:r>
            <a:r>
              <a:rPr lang="en-IN" baseline="30000" dirty="0"/>
              <a:t>st</a:t>
            </a:r>
            <a:r>
              <a:rPr lang="en-IN" dirty="0"/>
              <a:t> March 2011 for the café Chain</a:t>
            </a:r>
          </a:p>
          <a:p>
            <a:pPr algn="just"/>
            <a:endParaRPr lang="en-IN" dirty="0"/>
          </a:p>
          <a:p>
            <a:pPr algn="just"/>
            <a:r>
              <a:rPr lang="en-IN" b="1" dirty="0"/>
              <a:t>No Significant trend / seasonality visible:</a:t>
            </a:r>
          </a:p>
          <a:p>
            <a:pPr algn="just">
              <a:buFont typeface="Wingdings" panose="05000000000000000000" pitchFamily="2" charset="2"/>
              <a:buChar char="§"/>
            </a:pPr>
            <a:r>
              <a:rPr lang="en-IN" dirty="0"/>
              <a:t> The data is constant across weekdays and across months with 20% increase in sales on Saturdays which will be due to weekend rush. Sales gradually increase from Friday, reach a peak on Saturday and is high on Sunday and is constant across weekdays.</a:t>
            </a:r>
          </a:p>
        </p:txBody>
      </p:sp>
    </p:spTree>
    <p:extLst>
      <p:ext uri="{BB962C8B-B14F-4D97-AF65-F5344CB8AC3E}">
        <p14:creationId xmlns:p14="http://schemas.microsoft.com/office/powerpoint/2010/main" val="10323769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4A84-B367-B34C-A7F0-7E33B98595EF}"/>
              </a:ext>
            </a:extLst>
          </p:cNvPr>
          <p:cNvSpPr>
            <a:spLocks noGrp="1"/>
          </p:cNvSpPr>
          <p:nvPr>
            <p:ph type="title"/>
          </p:nvPr>
        </p:nvSpPr>
        <p:spPr/>
        <p:txBody>
          <a:bodyPr>
            <a:normAutofit/>
          </a:bodyPr>
          <a:lstStyle/>
          <a:p>
            <a:pPr algn="ctr"/>
            <a:r>
              <a:rPr lang="en-IN" sz="5000" b="1" dirty="0"/>
              <a:t>Summary and Key Findings</a:t>
            </a:r>
            <a:endParaRPr lang="en-IN" sz="5000" dirty="0"/>
          </a:p>
        </p:txBody>
      </p:sp>
      <p:sp>
        <p:nvSpPr>
          <p:cNvPr id="3" name="Content Placeholder 2">
            <a:extLst>
              <a:ext uri="{FF2B5EF4-FFF2-40B4-BE49-F238E27FC236}">
                <a16:creationId xmlns:a16="http://schemas.microsoft.com/office/drawing/2014/main" id="{5E445A4E-179C-1A2F-EFC6-CE4B449630D2}"/>
              </a:ext>
            </a:extLst>
          </p:cNvPr>
          <p:cNvSpPr>
            <a:spLocks noGrp="1"/>
          </p:cNvSpPr>
          <p:nvPr>
            <p:ph idx="1"/>
          </p:nvPr>
        </p:nvSpPr>
        <p:spPr/>
        <p:txBody>
          <a:bodyPr/>
          <a:lstStyle/>
          <a:p>
            <a:r>
              <a:rPr lang="en-IN" b="1" dirty="0"/>
              <a:t>Tobacco Contribution is higher:</a:t>
            </a:r>
          </a:p>
          <a:p>
            <a:r>
              <a:rPr lang="en-IN" dirty="0"/>
              <a:t>Almost 40% of the Sales and Revenue is from Tobacco</a:t>
            </a:r>
          </a:p>
          <a:p>
            <a:r>
              <a:rPr lang="en-IN" b="1" dirty="0"/>
              <a:t>Top Categories:</a:t>
            </a:r>
          </a:p>
          <a:p>
            <a:r>
              <a:rPr lang="en-IN" dirty="0"/>
              <a:t>Food, Tobacco and Beverages are the top selling categories. These can be considered from the combo selection to increase sales.</a:t>
            </a:r>
          </a:p>
          <a:p>
            <a:r>
              <a:rPr lang="en-IN" b="1" dirty="0"/>
              <a:t>Discounts:</a:t>
            </a:r>
          </a:p>
          <a:p>
            <a:r>
              <a:rPr lang="en-IN" dirty="0"/>
              <a:t>Discounts can be given for bills of the higher value and also to the customers who are frequent the café to ensure they visit again.</a:t>
            </a:r>
          </a:p>
          <a:p>
            <a:endParaRPr lang="en-IN" dirty="0"/>
          </a:p>
        </p:txBody>
      </p:sp>
    </p:spTree>
    <p:extLst>
      <p:ext uri="{BB962C8B-B14F-4D97-AF65-F5344CB8AC3E}">
        <p14:creationId xmlns:p14="http://schemas.microsoft.com/office/powerpoint/2010/main" val="28059106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85CC8-6A95-64BF-CF3F-3AE67BE5988A}"/>
              </a:ext>
            </a:extLst>
          </p:cNvPr>
          <p:cNvSpPr>
            <a:spLocks noGrp="1"/>
          </p:cNvSpPr>
          <p:nvPr>
            <p:ph type="title"/>
          </p:nvPr>
        </p:nvSpPr>
        <p:spPr/>
        <p:txBody>
          <a:bodyPr>
            <a:normAutofit/>
          </a:bodyPr>
          <a:lstStyle/>
          <a:p>
            <a:pPr algn="ctr"/>
            <a:r>
              <a:rPr lang="en-IN" sz="6000" b="1" dirty="0"/>
              <a:t>Menu Analysis</a:t>
            </a:r>
            <a:endParaRPr lang="en-IN" sz="6000" dirty="0"/>
          </a:p>
        </p:txBody>
      </p:sp>
      <p:sp>
        <p:nvSpPr>
          <p:cNvPr id="3" name="Content Placeholder 2">
            <a:extLst>
              <a:ext uri="{FF2B5EF4-FFF2-40B4-BE49-F238E27FC236}">
                <a16:creationId xmlns:a16="http://schemas.microsoft.com/office/drawing/2014/main" id="{BBF23DF9-6A7B-8A73-8342-99DC3E97481C}"/>
              </a:ext>
            </a:extLst>
          </p:cNvPr>
          <p:cNvSpPr>
            <a:spLocks noGrp="1"/>
          </p:cNvSpPr>
          <p:nvPr>
            <p:ph idx="1"/>
          </p:nvPr>
        </p:nvSpPr>
        <p:spPr/>
        <p:txBody>
          <a:bodyPr>
            <a:normAutofit/>
          </a:bodyPr>
          <a:lstStyle/>
          <a:p>
            <a:pPr marL="0" indent="0" algn="ctr">
              <a:buNone/>
            </a:pPr>
            <a:endParaRPr lang="en-IN" sz="5000" b="1" dirty="0"/>
          </a:p>
          <a:p>
            <a:pPr algn="ctr"/>
            <a:r>
              <a:rPr lang="en-IN" sz="5000" b="1" dirty="0"/>
              <a:t>Café Chain Analysis</a:t>
            </a:r>
          </a:p>
          <a:p>
            <a:endParaRPr lang="en-IN" sz="5000"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ACE60495-74C3-ACE6-0364-8A76DFAD771D}"/>
                  </a:ext>
                </a:extLst>
              </p14:cNvPr>
              <p14:cNvContentPartPr/>
              <p14:nvPr/>
            </p14:nvContentPartPr>
            <p14:xfrm>
              <a:off x="4437381" y="1174419"/>
              <a:ext cx="360" cy="360"/>
            </p14:xfrm>
          </p:contentPart>
        </mc:Choice>
        <mc:Fallback>
          <p:pic>
            <p:nvPicPr>
              <p:cNvPr id="4" name="Ink 3">
                <a:extLst>
                  <a:ext uri="{FF2B5EF4-FFF2-40B4-BE49-F238E27FC236}">
                    <a16:creationId xmlns:a16="http://schemas.microsoft.com/office/drawing/2014/main" id="{ACE60495-74C3-ACE6-0364-8A76DFAD771D}"/>
                  </a:ext>
                </a:extLst>
              </p:cNvPr>
              <p:cNvPicPr/>
              <p:nvPr/>
            </p:nvPicPr>
            <p:blipFill>
              <a:blip r:embed="rId3"/>
              <a:stretch>
                <a:fillRect/>
              </a:stretch>
            </p:blipFill>
            <p:spPr>
              <a:xfrm>
                <a:off x="4428741" y="116541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0B5DF7CF-C44F-2C42-7503-B401D0B5F98D}"/>
                  </a:ext>
                </a:extLst>
              </p14:cNvPr>
              <p14:cNvContentPartPr/>
              <p14:nvPr/>
            </p14:nvContentPartPr>
            <p14:xfrm>
              <a:off x="4437381" y="1174419"/>
              <a:ext cx="360" cy="360"/>
            </p14:xfrm>
          </p:contentPart>
        </mc:Choice>
        <mc:Fallback>
          <p:pic>
            <p:nvPicPr>
              <p:cNvPr id="5" name="Ink 4">
                <a:extLst>
                  <a:ext uri="{FF2B5EF4-FFF2-40B4-BE49-F238E27FC236}">
                    <a16:creationId xmlns:a16="http://schemas.microsoft.com/office/drawing/2014/main" id="{0B5DF7CF-C44F-2C42-7503-B401D0B5F98D}"/>
                  </a:ext>
                </a:extLst>
              </p:cNvPr>
              <p:cNvPicPr/>
              <p:nvPr/>
            </p:nvPicPr>
            <p:blipFill>
              <a:blip r:embed="rId3"/>
              <a:stretch>
                <a:fillRect/>
              </a:stretch>
            </p:blipFill>
            <p:spPr>
              <a:xfrm>
                <a:off x="4428741" y="116541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22454796-9CD0-9553-AE14-FB999D481095}"/>
                  </a:ext>
                </a:extLst>
              </p14:cNvPr>
              <p14:cNvContentPartPr/>
              <p14:nvPr/>
            </p14:nvContentPartPr>
            <p14:xfrm>
              <a:off x="4437381" y="1174419"/>
              <a:ext cx="360" cy="360"/>
            </p14:xfrm>
          </p:contentPart>
        </mc:Choice>
        <mc:Fallback>
          <p:pic>
            <p:nvPicPr>
              <p:cNvPr id="6" name="Ink 5">
                <a:extLst>
                  <a:ext uri="{FF2B5EF4-FFF2-40B4-BE49-F238E27FC236}">
                    <a16:creationId xmlns:a16="http://schemas.microsoft.com/office/drawing/2014/main" id="{22454796-9CD0-9553-AE14-FB999D481095}"/>
                  </a:ext>
                </a:extLst>
              </p:cNvPr>
              <p:cNvPicPr/>
              <p:nvPr/>
            </p:nvPicPr>
            <p:blipFill>
              <a:blip r:embed="rId3"/>
              <a:stretch>
                <a:fillRect/>
              </a:stretch>
            </p:blipFill>
            <p:spPr>
              <a:xfrm>
                <a:off x="4428741" y="1165419"/>
                <a:ext cx="18000" cy="18000"/>
              </a:xfrm>
              <a:prstGeom prst="rect">
                <a:avLst/>
              </a:prstGeom>
            </p:spPr>
          </p:pic>
        </mc:Fallback>
      </mc:AlternateContent>
    </p:spTree>
    <p:extLst>
      <p:ext uri="{BB962C8B-B14F-4D97-AF65-F5344CB8AC3E}">
        <p14:creationId xmlns:p14="http://schemas.microsoft.com/office/powerpoint/2010/main" val="2891839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ABDA3-02DC-E424-AD7B-038BCED489BB}"/>
              </a:ext>
            </a:extLst>
          </p:cNvPr>
          <p:cNvSpPr>
            <a:spLocks noGrp="1"/>
          </p:cNvSpPr>
          <p:nvPr>
            <p:ph type="title"/>
          </p:nvPr>
        </p:nvSpPr>
        <p:spPr/>
        <p:txBody>
          <a:bodyPr>
            <a:normAutofit/>
          </a:bodyPr>
          <a:lstStyle/>
          <a:p>
            <a:pPr algn="ctr"/>
            <a:r>
              <a:rPr lang="en-IN" sz="5000" b="1" dirty="0"/>
              <a:t>Menu Analysis</a:t>
            </a:r>
          </a:p>
        </p:txBody>
      </p:sp>
      <p:sp>
        <p:nvSpPr>
          <p:cNvPr id="3" name="Content Placeholder 2">
            <a:extLst>
              <a:ext uri="{FF2B5EF4-FFF2-40B4-BE49-F238E27FC236}">
                <a16:creationId xmlns:a16="http://schemas.microsoft.com/office/drawing/2014/main" id="{53D80EAE-04DC-C41E-8DD9-C1ABB8E98BD7}"/>
              </a:ext>
            </a:extLst>
          </p:cNvPr>
          <p:cNvSpPr>
            <a:spLocks noGrp="1"/>
          </p:cNvSpPr>
          <p:nvPr>
            <p:ph idx="1"/>
          </p:nvPr>
        </p:nvSpPr>
        <p:spPr/>
        <p:txBody>
          <a:bodyPr>
            <a:normAutofit/>
          </a:bodyPr>
          <a:lstStyle/>
          <a:p>
            <a:pPr algn="just">
              <a:buFont typeface="Wingdings" panose="05000000000000000000" pitchFamily="2" charset="2"/>
              <a:buChar char="q"/>
            </a:pPr>
            <a:r>
              <a:rPr lang="en-US" sz="1800" b="0" i="0" u="none" strike="noStrike" baseline="0" dirty="0">
                <a:solidFill>
                  <a:srgbClr val="2D3B45"/>
                </a:solidFill>
                <a:latin typeface="Verdana" panose="020B0604030504040204" pitchFamily="34" charset="0"/>
              </a:rPr>
              <a:t> Identify the most popular combos that can be suggested to the restaurant chain after a thorough analysis of the most commonly occurring sets of menu items in the customer orders. The restaurant doesn’t have any combo meals. Can you suggest the best combo </a:t>
            </a:r>
            <a:r>
              <a:rPr lang="en-IN" sz="1800" b="0" i="0" u="none" strike="noStrike" baseline="0" dirty="0">
                <a:solidFill>
                  <a:srgbClr val="2D3B45"/>
                </a:solidFill>
                <a:latin typeface="Verdana" panose="020B0604030504040204" pitchFamily="34" charset="0"/>
              </a:rPr>
              <a:t>meals?</a:t>
            </a:r>
          </a:p>
          <a:p>
            <a:pPr algn="just">
              <a:buFont typeface="Courier New" panose="02070309020205020404" pitchFamily="49" charset="0"/>
              <a:buChar char="o"/>
            </a:pPr>
            <a:r>
              <a:rPr lang="en-US" sz="1800" b="0" i="0" u="none" strike="noStrike" baseline="0" dirty="0">
                <a:solidFill>
                  <a:srgbClr val="2D3B45"/>
                </a:solidFill>
                <a:latin typeface="Verdana" panose="020B0604030504040204" pitchFamily="34" charset="0"/>
              </a:rPr>
              <a:t> Use of Market Basket Analysis (Association Rules)</a:t>
            </a:r>
            <a:endParaRPr lang="en-US" sz="1800" b="1" i="0" u="none" strike="noStrike" baseline="0" dirty="0">
              <a:solidFill>
                <a:srgbClr val="2D3B45"/>
              </a:solidFill>
              <a:latin typeface="Verdana,Bold"/>
            </a:endParaRPr>
          </a:p>
          <a:p>
            <a:pPr algn="just"/>
            <a:r>
              <a:rPr lang="en-US" sz="1800" b="0" i="0" u="none" strike="noStrike" baseline="0" dirty="0">
                <a:solidFill>
                  <a:srgbClr val="2D3B45"/>
                </a:solidFill>
                <a:latin typeface="Wingdings" panose="05000000000000000000" pitchFamily="2" charset="2"/>
              </a:rPr>
              <a:t> </a:t>
            </a:r>
            <a:r>
              <a:rPr lang="en-US" sz="1800" b="0" i="0" u="none" strike="noStrike" baseline="0" dirty="0">
                <a:solidFill>
                  <a:srgbClr val="2D3B45"/>
                </a:solidFill>
                <a:latin typeface="Verdana" panose="020B0604030504040204" pitchFamily="34" charset="0"/>
              </a:rPr>
              <a:t>Write Something about the association rule and its relevance in </a:t>
            </a:r>
            <a:r>
              <a:rPr lang="en-IN" sz="1800" b="0" i="0" u="none" strike="noStrike" baseline="0" dirty="0">
                <a:solidFill>
                  <a:srgbClr val="2D3B45"/>
                </a:solidFill>
                <a:latin typeface="Verdana" panose="020B0604030504040204" pitchFamily="34" charset="0"/>
              </a:rPr>
              <a:t>this case</a:t>
            </a:r>
          </a:p>
          <a:p>
            <a:pPr algn="just"/>
            <a:r>
              <a:rPr lang="en-US" sz="1800" b="0" i="0" u="none" strike="noStrike" baseline="0" dirty="0">
                <a:solidFill>
                  <a:srgbClr val="2D3B45"/>
                </a:solidFill>
                <a:latin typeface="Wingdings" panose="05000000000000000000" pitchFamily="2" charset="2"/>
              </a:rPr>
              <a:t> </a:t>
            </a:r>
            <a:r>
              <a:rPr lang="en-US" sz="1800" b="0" i="0" u="none" strike="noStrike" baseline="0" dirty="0">
                <a:solidFill>
                  <a:srgbClr val="2D3B45"/>
                </a:solidFill>
                <a:latin typeface="Verdana" panose="020B0604030504040204" pitchFamily="34" charset="0"/>
              </a:rPr>
              <a:t>Add KNIME workflow Image or Python package used</a:t>
            </a:r>
          </a:p>
          <a:p>
            <a:pPr algn="just"/>
            <a:r>
              <a:rPr lang="en-US" sz="1800" b="0" i="0" u="none" strike="noStrike" baseline="0" dirty="0">
                <a:solidFill>
                  <a:srgbClr val="2D3B45"/>
                </a:solidFill>
                <a:latin typeface="Wingdings" panose="05000000000000000000" pitchFamily="2" charset="2"/>
              </a:rPr>
              <a:t> </a:t>
            </a:r>
            <a:r>
              <a:rPr lang="en-US" sz="1800" b="0" i="0" u="none" strike="noStrike" baseline="0" dirty="0">
                <a:solidFill>
                  <a:srgbClr val="2D3B45"/>
                </a:solidFill>
                <a:latin typeface="Verdana" panose="020B0604030504040204" pitchFamily="34" charset="0"/>
              </a:rPr>
              <a:t>Write about threshold values of Support and Confidence</a:t>
            </a:r>
          </a:p>
        </p:txBody>
      </p:sp>
    </p:spTree>
    <p:extLst>
      <p:ext uri="{BB962C8B-B14F-4D97-AF65-F5344CB8AC3E}">
        <p14:creationId xmlns:p14="http://schemas.microsoft.com/office/powerpoint/2010/main" val="13150261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B037D-0E22-CF7C-E4E1-449A7CE93C0B}"/>
              </a:ext>
            </a:extLst>
          </p:cNvPr>
          <p:cNvSpPr>
            <a:spLocks noGrp="1"/>
          </p:cNvSpPr>
          <p:nvPr>
            <p:ph type="title"/>
          </p:nvPr>
        </p:nvSpPr>
        <p:spPr/>
        <p:txBody>
          <a:bodyPr>
            <a:normAutofit/>
          </a:bodyPr>
          <a:lstStyle/>
          <a:p>
            <a:pPr algn="ctr"/>
            <a:r>
              <a:rPr lang="en-IN" sz="5000" b="1" dirty="0"/>
              <a:t>Menu Delisting</a:t>
            </a:r>
          </a:p>
        </p:txBody>
      </p:sp>
      <p:sp>
        <p:nvSpPr>
          <p:cNvPr id="3" name="Content Placeholder 2">
            <a:extLst>
              <a:ext uri="{FF2B5EF4-FFF2-40B4-BE49-F238E27FC236}">
                <a16:creationId xmlns:a16="http://schemas.microsoft.com/office/drawing/2014/main" id="{EEEC3DDE-572C-2D21-978D-0C418B501A1E}"/>
              </a:ext>
            </a:extLst>
          </p:cNvPr>
          <p:cNvSpPr>
            <a:spLocks noGrp="1"/>
          </p:cNvSpPr>
          <p:nvPr>
            <p:ph idx="1"/>
          </p:nvPr>
        </p:nvSpPr>
        <p:spPr/>
        <p:txBody>
          <a:bodyPr>
            <a:normAutofit/>
          </a:bodyPr>
          <a:lstStyle/>
          <a:p>
            <a:pPr marL="0" indent="0" algn="just">
              <a:buNone/>
            </a:pPr>
            <a:endParaRPr lang="en-IN" sz="2500" dirty="0"/>
          </a:p>
          <a:p>
            <a:pPr algn="just">
              <a:buFont typeface="Wingdings" panose="05000000000000000000" pitchFamily="2" charset="2"/>
              <a:buChar char="v"/>
            </a:pPr>
            <a:r>
              <a:rPr lang="en-IN" sz="2500" dirty="0"/>
              <a:t> Items which are sold less than 20 times in year can be removed off the list for categories other than wines.</a:t>
            </a:r>
          </a:p>
          <a:p>
            <a:pPr algn="just">
              <a:buFont typeface="Wingdings" panose="05000000000000000000" pitchFamily="2" charset="2"/>
              <a:buChar char="v"/>
            </a:pPr>
            <a:endParaRPr lang="en-IN" sz="2500" dirty="0"/>
          </a:p>
          <a:p>
            <a:pPr algn="just">
              <a:buFont typeface="Wingdings" panose="05000000000000000000" pitchFamily="2" charset="2"/>
              <a:buChar char="v"/>
            </a:pPr>
            <a:r>
              <a:rPr lang="en-IN" sz="2500" dirty="0"/>
              <a:t> For wines, items sold less than 5 times can be removed off the list.</a:t>
            </a:r>
          </a:p>
        </p:txBody>
      </p:sp>
    </p:spTree>
    <p:extLst>
      <p:ext uri="{BB962C8B-B14F-4D97-AF65-F5344CB8AC3E}">
        <p14:creationId xmlns:p14="http://schemas.microsoft.com/office/powerpoint/2010/main" val="25205198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9DD4C-7051-4372-030B-A66E70E69F65}"/>
              </a:ext>
            </a:extLst>
          </p:cNvPr>
          <p:cNvSpPr>
            <a:spLocks noGrp="1"/>
          </p:cNvSpPr>
          <p:nvPr>
            <p:ph type="title"/>
          </p:nvPr>
        </p:nvSpPr>
        <p:spPr/>
        <p:txBody>
          <a:bodyPr>
            <a:noAutofit/>
          </a:bodyPr>
          <a:lstStyle/>
          <a:p>
            <a:pPr algn="ctr"/>
            <a:r>
              <a:rPr lang="en-IN" sz="5000" b="1" dirty="0"/>
              <a:t>Food which are sold less Frequently</a:t>
            </a:r>
          </a:p>
        </p:txBody>
      </p:sp>
      <p:pic>
        <p:nvPicPr>
          <p:cNvPr id="5" name="Content Placeholder 4">
            <a:extLst>
              <a:ext uri="{FF2B5EF4-FFF2-40B4-BE49-F238E27FC236}">
                <a16:creationId xmlns:a16="http://schemas.microsoft.com/office/drawing/2014/main" id="{911E2B06-5722-E149-6536-3E697961ED2C}"/>
              </a:ext>
            </a:extLst>
          </p:cNvPr>
          <p:cNvPicPr>
            <a:picLocks noGrp="1" noChangeAspect="1"/>
          </p:cNvPicPr>
          <p:nvPr>
            <p:ph idx="1"/>
          </p:nvPr>
        </p:nvPicPr>
        <p:blipFill>
          <a:blip r:embed="rId3"/>
          <a:stretch>
            <a:fillRect/>
          </a:stretch>
        </p:blipFill>
        <p:spPr>
          <a:xfrm>
            <a:off x="391045" y="2126129"/>
            <a:ext cx="5427049" cy="4140200"/>
          </a:xfrm>
        </p:spPr>
      </p:pic>
      <p:pic>
        <p:nvPicPr>
          <p:cNvPr id="7" name="Picture 6">
            <a:extLst>
              <a:ext uri="{FF2B5EF4-FFF2-40B4-BE49-F238E27FC236}">
                <a16:creationId xmlns:a16="http://schemas.microsoft.com/office/drawing/2014/main" id="{3161CAB1-6C2E-9DEB-7C62-23DFA0DBFE00}"/>
              </a:ext>
            </a:extLst>
          </p:cNvPr>
          <p:cNvPicPr>
            <a:picLocks noChangeAspect="1"/>
          </p:cNvPicPr>
          <p:nvPr/>
        </p:nvPicPr>
        <p:blipFill>
          <a:blip r:embed="rId4"/>
          <a:stretch>
            <a:fillRect/>
          </a:stretch>
        </p:blipFill>
        <p:spPr>
          <a:xfrm>
            <a:off x="5959693" y="2242670"/>
            <a:ext cx="5841262" cy="3907118"/>
          </a:xfrm>
          <a:prstGeom prst="rect">
            <a:avLst/>
          </a:prstGeom>
        </p:spPr>
      </p:pic>
    </p:spTree>
    <p:extLst>
      <p:ext uri="{BB962C8B-B14F-4D97-AF65-F5344CB8AC3E}">
        <p14:creationId xmlns:p14="http://schemas.microsoft.com/office/powerpoint/2010/main" val="18696602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2DB2-143C-6D9B-895B-CC605B49F8BA}"/>
              </a:ext>
            </a:extLst>
          </p:cNvPr>
          <p:cNvSpPr>
            <a:spLocks noGrp="1"/>
          </p:cNvSpPr>
          <p:nvPr>
            <p:ph type="title"/>
          </p:nvPr>
        </p:nvSpPr>
        <p:spPr/>
        <p:txBody>
          <a:bodyPr>
            <a:normAutofit/>
          </a:bodyPr>
          <a:lstStyle/>
          <a:p>
            <a:pPr algn="ctr"/>
            <a:r>
              <a:rPr lang="en-IN" sz="5000" b="1" dirty="0"/>
              <a:t>Beverages that are sold less</a:t>
            </a:r>
          </a:p>
        </p:txBody>
      </p:sp>
      <p:pic>
        <p:nvPicPr>
          <p:cNvPr id="5" name="Content Placeholder 4">
            <a:extLst>
              <a:ext uri="{FF2B5EF4-FFF2-40B4-BE49-F238E27FC236}">
                <a16:creationId xmlns:a16="http://schemas.microsoft.com/office/drawing/2014/main" id="{DFF4F41E-D859-CC41-42FC-C44BDCD5986C}"/>
              </a:ext>
            </a:extLst>
          </p:cNvPr>
          <p:cNvPicPr>
            <a:picLocks noGrp="1" noChangeAspect="1"/>
          </p:cNvPicPr>
          <p:nvPr>
            <p:ph idx="1"/>
          </p:nvPr>
        </p:nvPicPr>
        <p:blipFill>
          <a:blip r:embed="rId3"/>
          <a:stretch>
            <a:fillRect/>
          </a:stretch>
        </p:blipFill>
        <p:spPr>
          <a:xfrm>
            <a:off x="2209800" y="2108200"/>
            <a:ext cx="7534275" cy="4072178"/>
          </a:xfrm>
        </p:spPr>
      </p:pic>
      <p:pic>
        <p:nvPicPr>
          <p:cNvPr id="9" name="Picture 8">
            <a:extLst>
              <a:ext uri="{FF2B5EF4-FFF2-40B4-BE49-F238E27FC236}">
                <a16:creationId xmlns:a16="http://schemas.microsoft.com/office/drawing/2014/main" id="{0099F1E7-8B30-BE2A-F4BF-F8F90F0B4B84}"/>
              </a:ext>
            </a:extLst>
          </p:cNvPr>
          <p:cNvPicPr>
            <a:picLocks noChangeAspect="1"/>
          </p:cNvPicPr>
          <p:nvPr/>
        </p:nvPicPr>
        <p:blipFill>
          <a:blip r:embed="rId4"/>
          <a:stretch>
            <a:fillRect/>
          </a:stretch>
        </p:blipFill>
        <p:spPr>
          <a:xfrm>
            <a:off x="10126915" y="3529943"/>
            <a:ext cx="1501270" cy="502964"/>
          </a:xfrm>
          <a:prstGeom prst="rect">
            <a:avLst/>
          </a:prstGeom>
        </p:spPr>
      </p:pic>
    </p:spTree>
    <p:extLst>
      <p:ext uri="{BB962C8B-B14F-4D97-AF65-F5344CB8AC3E}">
        <p14:creationId xmlns:p14="http://schemas.microsoft.com/office/powerpoint/2010/main" val="29304130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2E145-999D-F7A1-D263-93AB8766F0C1}"/>
              </a:ext>
            </a:extLst>
          </p:cNvPr>
          <p:cNvSpPr>
            <a:spLocks noGrp="1"/>
          </p:cNvSpPr>
          <p:nvPr>
            <p:ph type="title"/>
          </p:nvPr>
        </p:nvSpPr>
        <p:spPr/>
        <p:txBody>
          <a:bodyPr>
            <a:normAutofit/>
          </a:bodyPr>
          <a:lstStyle/>
          <a:p>
            <a:pPr algn="ctr"/>
            <a:r>
              <a:rPr lang="en-US" sz="5000" b="1" dirty="0"/>
              <a:t>Tobacco that are sold less </a:t>
            </a:r>
            <a:endParaRPr lang="en-IN" sz="5000" b="1" dirty="0"/>
          </a:p>
        </p:txBody>
      </p:sp>
      <p:pic>
        <p:nvPicPr>
          <p:cNvPr id="5" name="Content Placeholder 4">
            <a:extLst>
              <a:ext uri="{FF2B5EF4-FFF2-40B4-BE49-F238E27FC236}">
                <a16:creationId xmlns:a16="http://schemas.microsoft.com/office/drawing/2014/main" id="{B71F0D31-8784-5B50-6076-56D68402EBCC}"/>
              </a:ext>
            </a:extLst>
          </p:cNvPr>
          <p:cNvPicPr>
            <a:picLocks noGrp="1" noChangeAspect="1"/>
          </p:cNvPicPr>
          <p:nvPr>
            <p:ph idx="1"/>
          </p:nvPr>
        </p:nvPicPr>
        <p:blipFill>
          <a:blip r:embed="rId2"/>
          <a:stretch>
            <a:fillRect/>
          </a:stretch>
        </p:blipFill>
        <p:spPr>
          <a:xfrm>
            <a:off x="1097281" y="2051049"/>
            <a:ext cx="8161020" cy="4168775"/>
          </a:xfrm>
        </p:spPr>
      </p:pic>
      <p:pic>
        <p:nvPicPr>
          <p:cNvPr id="7" name="Picture 6">
            <a:extLst>
              <a:ext uri="{FF2B5EF4-FFF2-40B4-BE49-F238E27FC236}">
                <a16:creationId xmlns:a16="http://schemas.microsoft.com/office/drawing/2014/main" id="{2D9BA544-25E3-852F-5DCB-3208BCBE150E}"/>
              </a:ext>
            </a:extLst>
          </p:cNvPr>
          <p:cNvPicPr>
            <a:picLocks noChangeAspect="1"/>
          </p:cNvPicPr>
          <p:nvPr/>
        </p:nvPicPr>
        <p:blipFill>
          <a:blip r:embed="rId3"/>
          <a:stretch>
            <a:fillRect/>
          </a:stretch>
        </p:blipFill>
        <p:spPr>
          <a:xfrm>
            <a:off x="10022140" y="3343255"/>
            <a:ext cx="1501270" cy="457240"/>
          </a:xfrm>
          <a:prstGeom prst="rect">
            <a:avLst/>
          </a:prstGeom>
        </p:spPr>
      </p:pic>
    </p:spTree>
    <p:extLst>
      <p:ext uri="{BB962C8B-B14F-4D97-AF65-F5344CB8AC3E}">
        <p14:creationId xmlns:p14="http://schemas.microsoft.com/office/powerpoint/2010/main" val="33322026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91ECE-8778-F91B-7ECA-E34F8CD71C8F}"/>
              </a:ext>
            </a:extLst>
          </p:cNvPr>
          <p:cNvSpPr>
            <a:spLocks noGrp="1"/>
          </p:cNvSpPr>
          <p:nvPr>
            <p:ph type="title"/>
          </p:nvPr>
        </p:nvSpPr>
        <p:spPr/>
        <p:txBody>
          <a:bodyPr>
            <a:noAutofit/>
          </a:bodyPr>
          <a:lstStyle/>
          <a:p>
            <a:pPr algn="ctr"/>
            <a:r>
              <a:rPr lang="en-US" sz="5000" b="1" dirty="0"/>
              <a:t>Liquor, Liquor &amp; Tobacco that are sold less </a:t>
            </a:r>
            <a:endParaRPr lang="en-IN" sz="5000" b="1" dirty="0"/>
          </a:p>
        </p:txBody>
      </p:sp>
      <p:pic>
        <p:nvPicPr>
          <p:cNvPr id="5" name="Content Placeholder 4">
            <a:extLst>
              <a:ext uri="{FF2B5EF4-FFF2-40B4-BE49-F238E27FC236}">
                <a16:creationId xmlns:a16="http://schemas.microsoft.com/office/drawing/2014/main" id="{269EC632-7825-B88B-E3D0-D38261AE4C51}"/>
              </a:ext>
            </a:extLst>
          </p:cNvPr>
          <p:cNvPicPr>
            <a:picLocks noGrp="1" noChangeAspect="1"/>
          </p:cNvPicPr>
          <p:nvPr>
            <p:ph idx="1"/>
          </p:nvPr>
        </p:nvPicPr>
        <p:blipFill>
          <a:blip r:embed="rId2"/>
          <a:stretch>
            <a:fillRect/>
          </a:stretch>
        </p:blipFill>
        <p:spPr>
          <a:xfrm>
            <a:off x="912644" y="2165349"/>
            <a:ext cx="7755106" cy="4080247"/>
          </a:xfrm>
        </p:spPr>
      </p:pic>
      <p:pic>
        <p:nvPicPr>
          <p:cNvPr id="7" name="Picture 6">
            <a:extLst>
              <a:ext uri="{FF2B5EF4-FFF2-40B4-BE49-F238E27FC236}">
                <a16:creationId xmlns:a16="http://schemas.microsoft.com/office/drawing/2014/main" id="{9E20B646-751C-6F08-2824-5DC0AC445446}"/>
              </a:ext>
            </a:extLst>
          </p:cNvPr>
          <p:cNvPicPr>
            <a:picLocks noChangeAspect="1"/>
          </p:cNvPicPr>
          <p:nvPr/>
        </p:nvPicPr>
        <p:blipFill>
          <a:blip r:embed="rId3"/>
          <a:stretch>
            <a:fillRect/>
          </a:stretch>
        </p:blipFill>
        <p:spPr>
          <a:xfrm>
            <a:off x="9892600" y="3893025"/>
            <a:ext cx="1493649" cy="624894"/>
          </a:xfrm>
          <a:prstGeom prst="rect">
            <a:avLst/>
          </a:prstGeom>
        </p:spPr>
      </p:pic>
    </p:spTree>
    <p:extLst>
      <p:ext uri="{BB962C8B-B14F-4D97-AF65-F5344CB8AC3E}">
        <p14:creationId xmlns:p14="http://schemas.microsoft.com/office/powerpoint/2010/main" val="38178995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55903-AD3C-669F-5099-70BBE392B24B}"/>
              </a:ext>
            </a:extLst>
          </p:cNvPr>
          <p:cNvSpPr>
            <a:spLocks noGrp="1"/>
          </p:cNvSpPr>
          <p:nvPr>
            <p:ph type="title"/>
          </p:nvPr>
        </p:nvSpPr>
        <p:spPr/>
        <p:txBody>
          <a:bodyPr>
            <a:noAutofit/>
          </a:bodyPr>
          <a:lstStyle/>
          <a:p>
            <a:pPr algn="ctr"/>
            <a:r>
              <a:rPr lang="en-US" sz="5000" b="1" dirty="0"/>
              <a:t>Wines that were sold less than 5 times </a:t>
            </a:r>
            <a:endParaRPr lang="en-IN" sz="5000" b="1" dirty="0"/>
          </a:p>
        </p:txBody>
      </p:sp>
      <p:pic>
        <p:nvPicPr>
          <p:cNvPr id="5" name="Content Placeholder 4">
            <a:extLst>
              <a:ext uri="{FF2B5EF4-FFF2-40B4-BE49-F238E27FC236}">
                <a16:creationId xmlns:a16="http://schemas.microsoft.com/office/drawing/2014/main" id="{59C85845-EDD3-69AE-A051-CFCE218093D5}"/>
              </a:ext>
            </a:extLst>
          </p:cNvPr>
          <p:cNvPicPr>
            <a:picLocks noGrp="1" noChangeAspect="1"/>
          </p:cNvPicPr>
          <p:nvPr>
            <p:ph idx="1"/>
          </p:nvPr>
        </p:nvPicPr>
        <p:blipFill>
          <a:blip r:embed="rId2"/>
          <a:stretch>
            <a:fillRect/>
          </a:stretch>
        </p:blipFill>
        <p:spPr>
          <a:xfrm>
            <a:off x="1522879" y="2089149"/>
            <a:ext cx="7373471" cy="4054475"/>
          </a:xfrm>
        </p:spPr>
      </p:pic>
      <p:pic>
        <p:nvPicPr>
          <p:cNvPr id="7" name="Picture 6">
            <a:extLst>
              <a:ext uri="{FF2B5EF4-FFF2-40B4-BE49-F238E27FC236}">
                <a16:creationId xmlns:a16="http://schemas.microsoft.com/office/drawing/2014/main" id="{7BF3F30E-3C30-2263-7E9B-D867B1E9D7DC}"/>
              </a:ext>
            </a:extLst>
          </p:cNvPr>
          <p:cNvPicPr>
            <a:picLocks noChangeAspect="1"/>
          </p:cNvPicPr>
          <p:nvPr/>
        </p:nvPicPr>
        <p:blipFill>
          <a:blip r:embed="rId3"/>
          <a:stretch>
            <a:fillRect/>
          </a:stretch>
        </p:blipFill>
        <p:spPr>
          <a:xfrm>
            <a:off x="9888793" y="3429000"/>
            <a:ext cx="1425063" cy="396274"/>
          </a:xfrm>
          <a:prstGeom prst="rect">
            <a:avLst/>
          </a:prstGeom>
        </p:spPr>
      </p:pic>
    </p:spTree>
    <p:extLst>
      <p:ext uri="{BB962C8B-B14F-4D97-AF65-F5344CB8AC3E}">
        <p14:creationId xmlns:p14="http://schemas.microsoft.com/office/powerpoint/2010/main" val="41010870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4BDAF-DCB9-2EC9-7F68-8C27BFB79EFA}"/>
              </a:ext>
            </a:extLst>
          </p:cNvPr>
          <p:cNvSpPr>
            <a:spLocks noGrp="1"/>
          </p:cNvSpPr>
          <p:nvPr>
            <p:ph type="title"/>
          </p:nvPr>
        </p:nvSpPr>
        <p:spPr/>
        <p:txBody>
          <a:bodyPr>
            <a:normAutofit/>
          </a:bodyPr>
          <a:lstStyle/>
          <a:p>
            <a:pPr algn="ctr"/>
            <a:r>
              <a:rPr lang="en-IN" sz="5000" b="1" dirty="0"/>
              <a:t>Food + Tobacco</a:t>
            </a:r>
          </a:p>
        </p:txBody>
      </p:sp>
      <p:pic>
        <p:nvPicPr>
          <p:cNvPr id="5" name="Content Placeholder 4">
            <a:extLst>
              <a:ext uri="{FF2B5EF4-FFF2-40B4-BE49-F238E27FC236}">
                <a16:creationId xmlns:a16="http://schemas.microsoft.com/office/drawing/2014/main" id="{504D5A06-40F3-3DD3-E532-6AF9B3AC24C6}"/>
              </a:ext>
            </a:extLst>
          </p:cNvPr>
          <p:cNvPicPr>
            <a:picLocks noGrp="1" noChangeAspect="1"/>
          </p:cNvPicPr>
          <p:nvPr>
            <p:ph idx="1"/>
          </p:nvPr>
        </p:nvPicPr>
        <p:blipFill>
          <a:blip r:embed="rId3"/>
          <a:stretch>
            <a:fillRect/>
          </a:stretch>
        </p:blipFill>
        <p:spPr>
          <a:xfrm>
            <a:off x="2324560" y="2108199"/>
            <a:ext cx="7104519" cy="4111625"/>
          </a:xfrm>
        </p:spPr>
      </p:pic>
      <p:pic>
        <p:nvPicPr>
          <p:cNvPr id="7" name="Picture 6">
            <a:extLst>
              <a:ext uri="{FF2B5EF4-FFF2-40B4-BE49-F238E27FC236}">
                <a16:creationId xmlns:a16="http://schemas.microsoft.com/office/drawing/2014/main" id="{18B497A7-58A4-F63C-B319-15C1D14F9881}"/>
              </a:ext>
            </a:extLst>
          </p:cNvPr>
          <p:cNvPicPr>
            <a:picLocks noChangeAspect="1"/>
          </p:cNvPicPr>
          <p:nvPr/>
        </p:nvPicPr>
        <p:blipFill>
          <a:blip r:embed="rId4"/>
          <a:stretch>
            <a:fillRect/>
          </a:stretch>
        </p:blipFill>
        <p:spPr>
          <a:xfrm>
            <a:off x="10022140" y="3539117"/>
            <a:ext cx="1501270" cy="624894"/>
          </a:xfrm>
          <a:prstGeom prst="rect">
            <a:avLst/>
          </a:prstGeom>
        </p:spPr>
      </p:pic>
    </p:spTree>
    <p:extLst>
      <p:ext uri="{BB962C8B-B14F-4D97-AF65-F5344CB8AC3E}">
        <p14:creationId xmlns:p14="http://schemas.microsoft.com/office/powerpoint/2010/main" val="32733046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B586D-D71D-2B4A-E264-AE6430A7A3CF}"/>
              </a:ext>
            </a:extLst>
          </p:cNvPr>
          <p:cNvSpPr>
            <a:spLocks noGrp="1"/>
          </p:cNvSpPr>
          <p:nvPr>
            <p:ph type="title"/>
          </p:nvPr>
        </p:nvSpPr>
        <p:spPr/>
        <p:txBody>
          <a:bodyPr/>
          <a:lstStyle/>
          <a:p>
            <a:pPr algn="ctr"/>
            <a:r>
              <a:rPr lang="en-IN" sz="4800" b="1" dirty="0"/>
              <a:t>Food + Tobacco</a:t>
            </a:r>
            <a:endParaRPr lang="en-IN" dirty="0"/>
          </a:p>
        </p:txBody>
      </p:sp>
      <p:pic>
        <p:nvPicPr>
          <p:cNvPr id="5" name="Content Placeholder 4">
            <a:extLst>
              <a:ext uri="{FF2B5EF4-FFF2-40B4-BE49-F238E27FC236}">
                <a16:creationId xmlns:a16="http://schemas.microsoft.com/office/drawing/2014/main" id="{8F78BE60-45C3-CF10-3353-F85E53C697B9}"/>
              </a:ext>
            </a:extLst>
          </p:cNvPr>
          <p:cNvPicPr>
            <a:picLocks noGrp="1" noChangeAspect="1"/>
          </p:cNvPicPr>
          <p:nvPr>
            <p:ph idx="1"/>
          </p:nvPr>
        </p:nvPicPr>
        <p:blipFill>
          <a:blip r:embed="rId2"/>
          <a:stretch>
            <a:fillRect/>
          </a:stretch>
        </p:blipFill>
        <p:spPr>
          <a:xfrm>
            <a:off x="3057525" y="2051050"/>
            <a:ext cx="5229225" cy="4115936"/>
          </a:xfrm>
        </p:spPr>
      </p:pic>
    </p:spTree>
    <p:extLst>
      <p:ext uri="{BB962C8B-B14F-4D97-AF65-F5344CB8AC3E}">
        <p14:creationId xmlns:p14="http://schemas.microsoft.com/office/powerpoint/2010/main" val="33946693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F266E-DD37-F596-4DD0-88B696D857F0}"/>
              </a:ext>
            </a:extLst>
          </p:cNvPr>
          <p:cNvSpPr>
            <a:spLocks noGrp="1"/>
          </p:cNvSpPr>
          <p:nvPr>
            <p:ph type="title"/>
          </p:nvPr>
        </p:nvSpPr>
        <p:spPr/>
        <p:txBody>
          <a:bodyPr>
            <a:noAutofit/>
          </a:bodyPr>
          <a:lstStyle/>
          <a:p>
            <a:pPr algn="ctr"/>
            <a:r>
              <a:rPr lang="en-IN" sz="5000" b="1" dirty="0"/>
              <a:t>Recommendation (Food + Tobacco)</a:t>
            </a:r>
          </a:p>
        </p:txBody>
      </p:sp>
      <p:sp>
        <p:nvSpPr>
          <p:cNvPr id="3" name="Content Placeholder 2">
            <a:extLst>
              <a:ext uri="{FF2B5EF4-FFF2-40B4-BE49-F238E27FC236}">
                <a16:creationId xmlns:a16="http://schemas.microsoft.com/office/drawing/2014/main" id="{4D5B86F2-1BE5-79B2-C55A-9C5DE1995943}"/>
              </a:ext>
            </a:extLst>
          </p:cNvPr>
          <p:cNvSpPr>
            <a:spLocks noGrp="1"/>
          </p:cNvSpPr>
          <p:nvPr>
            <p:ph idx="1"/>
          </p:nvPr>
        </p:nvSpPr>
        <p:spPr/>
        <p:txBody>
          <a:bodyPr/>
          <a:lstStyle/>
          <a:p>
            <a:pPr algn="just">
              <a:buFont typeface="Courier New" panose="02070309020205020404" pitchFamily="49" charset="0"/>
              <a:buChar char="o"/>
            </a:pPr>
            <a:r>
              <a:rPr lang="en-IN" dirty="0"/>
              <a:t> Number of Tobacco orders are 37,384</a:t>
            </a:r>
          </a:p>
          <a:p>
            <a:pPr algn="just">
              <a:buFont typeface="Courier New" panose="02070309020205020404" pitchFamily="49" charset="0"/>
              <a:buChar char="o"/>
            </a:pPr>
            <a:r>
              <a:rPr lang="en-IN" dirty="0"/>
              <a:t> Number of food orders are 62,141</a:t>
            </a:r>
          </a:p>
          <a:p>
            <a:pPr algn="just">
              <a:buFont typeface="Courier New" panose="02070309020205020404" pitchFamily="49" charset="0"/>
              <a:buChar char="o"/>
            </a:pPr>
            <a:r>
              <a:rPr lang="en-IN" dirty="0"/>
              <a:t> Number of Tobacco only orders are 21,984</a:t>
            </a:r>
          </a:p>
          <a:p>
            <a:pPr algn="just">
              <a:buFont typeface="Courier New" panose="02070309020205020404" pitchFamily="49" charset="0"/>
              <a:buChar char="o"/>
            </a:pPr>
            <a:r>
              <a:rPr lang="en-IN" dirty="0"/>
              <a:t> Number of orders with food and tobacco are 11,726</a:t>
            </a:r>
          </a:p>
          <a:p>
            <a:pPr algn="just">
              <a:buFont typeface="Courier New" panose="02070309020205020404" pitchFamily="49" charset="0"/>
              <a:buChar char="o"/>
            </a:pPr>
            <a:r>
              <a:rPr lang="en-IN" dirty="0"/>
              <a:t> Most bought food items are Poutine with fries (3741 times) and Great Lakes snake (5914 times). Cost of poutine with fries is 125 and the snake is 110.</a:t>
            </a:r>
          </a:p>
          <a:p>
            <a:pPr algn="just">
              <a:buFont typeface="Courier New" panose="02070309020205020404" pitchFamily="49" charset="0"/>
              <a:buChar char="o"/>
            </a:pPr>
            <a:r>
              <a:rPr lang="en-IN" dirty="0"/>
              <a:t> Either of them can be combined with a tobacco alongside a beverage and 20 to 25% of discount can be applied for the combo to see a bigger turnout.</a:t>
            </a:r>
          </a:p>
        </p:txBody>
      </p:sp>
    </p:spTree>
    <p:extLst>
      <p:ext uri="{BB962C8B-B14F-4D97-AF65-F5344CB8AC3E}">
        <p14:creationId xmlns:p14="http://schemas.microsoft.com/office/powerpoint/2010/main" val="5779247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CEE1F-1ADD-C535-9C83-BDA46A3C7940}"/>
              </a:ext>
            </a:extLst>
          </p:cNvPr>
          <p:cNvSpPr>
            <a:spLocks noGrp="1"/>
          </p:cNvSpPr>
          <p:nvPr>
            <p:ph type="title"/>
          </p:nvPr>
        </p:nvSpPr>
        <p:spPr/>
        <p:txBody>
          <a:bodyPr>
            <a:noAutofit/>
          </a:bodyPr>
          <a:lstStyle/>
          <a:p>
            <a:pPr algn="ctr"/>
            <a:r>
              <a:rPr lang="en-IN" sz="5000" b="1" dirty="0"/>
              <a:t>Recommendation (Food + Beverage)</a:t>
            </a:r>
            <a:endParaRPr lang="en-IN" sz="5000" dirty="0"/>
          </a:p>
        </p:txBody>
      </p:sp>
      <p:sp>
        <p:nvSpPr>
          <p:cNvPr id="3" name="Content Placeholder 2">
            <a:extLst>
              <a:ext uri="{FF2B5EF4-FFF2-40B4-BE49-F238E27FC236}">
                <a16:creationId xmlns:a16="http://schemas.microsoft.com/office/drawing/2014/main" id="{E0D64E36-0D57-C8DF-EFFD-5FD0C9807069}"/>
              </a:ext>
            </a:extLst>
          </p:cNvPr>
          <p:cNvSpPr>
            <a:spLocks noGrp="1"/>
          </p:cNvSpPr>
          <p:nvPr>
            <p:ph idx="1"/>
          </p:nvPr>
        </p:nvSpPr>
        <p:spPr/>
        <p:txBody>
          <a:bodyPr>
            <a:normAutofit lnSpcReduction="10000"/>
          </a:bodyPr>
          <a:lstStyle/>
          <a:p>
            <a:pPr>
              <a:buFont typeface="Wingdings" panose="05000000000000000000" pitchFamily="2" charset="2"/>
              <a:buChar char="§"/>
            </a:pPr>
            <a:r>
              <a:rPr lang="en-IN" dirty="0"/>
              <a:t> Number of beverage orders are 30,717</a:t>
            </a:r>
          </a:p>
          <a:p>
            <a:pPr>
              <a:buFont typeface="Wingdings" panose="05000000000000000000" pitchFamily="2" charset="2"/>
              <a:buChar char="§"/>
            </a:pPr>
            <a:r>
              <a:rPr lang="en-IN" dirty="0"/>
              <a:t> Number of food orders are 32,422</a:t>
            </a:r>
          </a:p>
          <a:p>
            <a:pPr>
              <a:buFont typeface="Wingdings" panose="05000000000000000000" pitchFamily="2" charset="2"/>
              <a:buChar char="§"/>
            </a:pPr>
            <a:r>
              <a:rPr lang="en-IN" dirty="0"/>
              <a:t> Number of food only orders are 16,648</a:t>
            </a:r>
          </a:p>
          <a:p>
            <a:pPr>
              <a:buFont typeface="Wingdings" panose="05000000000000000000" pitchFamily="2" charset="2"/>
              <a:buChar char="§"/>
            </a:pPr>
            <a:r>
              <a:rPr lang="en-IN" dirty="0"/>
              <a:t> Number of orders with food and beverages are 15,774</a:t>
            </a:r>
          </a:p>
          <a:p>
            <a:pPr>
              <a:buFont typeface="Wingdings" panose="05000000000000000000" pitchFamily="2" charset="2"/>
              <a:buChar char="§"/>
            </a:pPr>
            <a:r>
              <a:rPr lang="en-IN" dirty="0"/>
              <a:t> Most bought food items are poutine with fries (3741 times) and great lakes snake (5941 times). Cost of poutine with fries is 125 and the snake is 110.JR.CHL.Avlanche also seems to be popular (3446 times)</a:t>
            </a:r>
          </a:p>
          <a:p>
            <a:pPr>
              <a:buFont typeface="Wingdings" panose="05000000000000000000" pitchFamily="2" charset="2"/>
              <a:buChar char="§"/>
            </a:pPr>
            <a:r>
              <a:rPr lang="en-IN" dirty="0"/>
              <a:t> Either of them can be combined with a cappuccino and 15% of discount can be applied for the combo to see a bigger turnout.</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2173745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B16C87-A34E-DB7F-2688-9364D7A736FA}"/>
              </a:ext>
            </a:extLst>
          </p:cNvPr>
          <p:cNvSpPr>
            <a:spLocks noGrp="1"/>
          </p:cNvSpPr>
          <p:nvPr>
            <p:ph idx="1"/>
          </p:nvPr>
        </p:nvSpPr>
        <p:spPr/>
        <p:txBody>
          <a:bodyPr/>
          <a:lstStyle/>
          <a:p>
            <a:pPr algn="just">
              <a:buFont typeface="Courier New" panose="02070309020205020404" pitchFamily="49" charset="0"/>
              <a:buChar char="o"/>
            </a:pPr>
            <a:r>
              <a:rPr lang="en-US" sz="1800" dirty="0">
                <a:solidFill>
                  <a:srgbClr val="2D3B45"/>
                </a:solidFill>
                <a:latin typeface="Courier New" panose="02070309020205020404" pitchFamily="49" charset="0"/>
              </a:rPr>
              <a:t> </a:t>
            </a:r>
            <a:r>
              <a:rPr lang="en-US" sz="1800" b="0" i="0" u="none" strike="noStrike" baseline="0" dirty="0">
                <a:solidFill>
                  <a:srgbClr val="2D3B45"/>
                </a:solidFill>
                <a:latin typeface="Verdana" panose="020B0604030504040204" pitchFamily="34" charset="0"/>
              </a:rPr>
              <a:t>Associations Identified</a:t>
            </a:r>
            <a:endParaRPr lang="en-US" sz="1800" b="1" i="0" u="none" strike="noStrike" baseline="0" dirty="0">
              <a:solidFill>
                <a:srgbClr val="2D3B45"/>
              </a:solidFill>
              <a:latin typeface="Verdana,Bold"/>
            </a:endParaRPr>
          </a:p>
          <a:p>
            <a:pPr algn="just"/>
            <a:r>
              <a:rPr lang="en-US" sz="1800" b="0" i="0" u="none" strike="noStrike" baseline="0" dirty="0">
                <a:solidFill>
                  <a:srgbClr val="2D3B45"/>
                </a:solidFill>
                <a:latin typeface="Wingdings" panose="05000000000000000000" pitchFamily="2" charset="2"/>
              </a:rPr>
              <a:t> </a:t>
            </a:r>
            <a:r>
              <a:rPr lang="en-US" sz="1800" b="0" i="0" u="none" strike="noStrike" baseline="0" dirty="0">
                <a:solidFill>
                  <a:srgbClr val="2D3B45"/>
                </a:solidFill>
                <a:latin typeface="Verdana" panose="020B0604030504040204" pitchFamily="34" charset="0"/>
              </a:rPr>
              <a:t>Put the associations in a tabular manner</a:t>
            </a:r>
          </a:p>
          <a:p>
            <a:pPr algn="just"/>
            <a:r>
              <a:rPr lang="en-US" sz="1800" b="0" i="0" u="none" strike="noStrike" baseline="0" dirty="0">
                <a:solidFill>
                  <a:srgbClr val="2D3B45"/>
                </a:solidFill>
                <a:latin typeface="Wingdings" panose="05000000000000000000" pitchFamily="2" charset="2"/>
              </a:rPr>
              <a:t> </a:t>
            </a:r>
            <a:r>
              <a:rPr lang="en-US" sz="1800" b="0" i="0" u="none" strike="noStrike" baseline="0" dirty="0">
                <a:solidFill>
                  <a:srgbClr val="2D3B45"/>
                </a:solidFill>
                <a:latin typeface="Verdana" panose="020B0604030504040204" pitchFamily="34" charset="0"/>
              </a:rPr>
              <a:t>Explain about support, confidence, &amp; lift values that are </a:t>
            </a:r>
            <a:r>
              <a:rPr lang="en-IN" sz="1800" b="0" i="0" u="none" strike="noStrike" baseline="0" dirty="0">
                <a:solidFill>
                  <a:srgbClr val="2D3B45"/>
                </a:solidFill>
                <a:latin typeface="Verdana" panose="020B0604030504040204" pitchFamily="34" charset="0"/>
              </a:rPr>
              <a:t>calculated</a:t>
            </a:r>
            <a:endParaRPr lang="en-US" sz="1800" b="0" i="0" u="none" strike="noStrike" baseline="0" dirty="0">
              <a:solidFill>
                <a:srgbClr val="2D3B45"/>
              </a:solidFill>
              <a:latin typeface="Verdana" panose="020B0604030504040204" pitchFamily="34" charset="0"/>
            </a:endParaRPr>
          </a:p>
          <a:p>
            <a:pPr algn="l">
              <a:buFont typeface="Courier New" panose="02070309020205020404" pitchFamily="49" charset="0"/>
              <a:buChar char="o"/>
            </a:pPr>
            <a:r>
              <a:rPr lang="en-US" sz="1800" b="0" i="0" u="none" strike="noStrike" baseline="0" dirty="0">
                <a:solidFill>
                  <a:srgbClr val="2D3B45"/>
                </a:solidFill>
                <a:latin typeface="Verdana" panose="020B0604030504040204" pitchFamily="34" charset="0"/>
              </a:rPr>
              <a:t> The suggestion of Possible Combos with Lucrative </a:t>
            </a:r>
            <a:r>
              <a:rPr lang="en-IN" sz="1800" b="0" i="0" u="none" strike="noStrike" baseline="0" dirty="0">
                <a:solidFill>
                  <a:srgbClr val="2D3B45"/>
                </a:solidFill>
                <a:latin typeface="Verdana" panose="020B0604030504040204" pitchFamily="34" charset="0"/>
              </a:rPr>
              <a:t>Offers:</a:t>
            </a:r>
            <a:endParaRPr lang="en-IN" sz="1800" b="1" i="0" u="none" strike="noStrike" baseline="0" dirty="0">
              <a:solidFill>
                <a:srgbClr val="2D3B45"/>
              </a:solidFill>
              <a:latin typeface="Verdana,Bold"/>
            </a:endParaRPr>
          </a:p>
          <a:p>
            <a:pPr algn="l"/>
            <a:r>
              <a:rPr lang="en-IN" sz="1800" b="0" i="0" u="none" strike="noStrike" baseline="0" dirty="0">
                <a:solidFill>
                  <a:srgbClr val="2D3B45"/>
                </a:solidFill>
                <a:latin typeface="Wingdings" panose="05000000000000000000" pitchFamily="2" charset="2"/>
              </a:rPr>
              <a:t> </a:t>
            </a:r>
            <a:r>
              <a:rPr lang="en-IN" sz="1800" b="0" i="0" u="none" strike="noStrike" baseline="0" dirty="0">
                <a:solidFill>
                  <a:srgbClr val="2D3B45"/>
                </a:solidFill>
                <a:latin typeface="Verdana" panose="020B0604030504040204" pitchFamily="34" charset="0"/>
              </a:rPr>
              <a:t>Write recommendations</a:t>
            </a:r>
          </a:p>
          <a:p>
            <a:pPr algn="l"/>
            <a:r>
              <a:rPr lang="en-US" sz="1800" b="0" i="0" u="none" strike="noStrike" baseline="0" dirty="0">
                <a:solidFill>
                  <a:srgbClr val="2D3B45"/>
                </a:solidFill>
                <a:latin typeface="Wingdings" panose="05000000000000000000" pitchFamily="2" charset="2"/>
              </a:rPr>
              <a:t> </a:t>
            </a:r>
            <a:r>
              <a:rPr lang="en-US" sz="1800" b="0" i="0" u="none" strike="noStrike" baseline="0" dirty="0">
                <a:solidFill>
                  <a:srgbClr val="2D3B45"/>
                </a:solidFill>
                <a:latin typeface="Verdana" panose="020B0604030504040204" pitchFamily="34" charset="0"/>
              </a:rPr>
              <a:t>Make discount offers or combos ( or buy two get one free) based on the associations and your experience</a:t>
            </a:r>
            <a:endParaRPr lang="en-IN" dirty="0"/>
          </a:p>
        </p:txBody>
      </p:sp>
      <p:sp>
        <p:nvSpPr>
          <p:cNvPr id="4" name="Title 1">
            <a:extLst>
              <a:ext uri="{FF2B5EF4-FFF2-40B4-BE49-F238E27FC236}">
                <a16:creationId xmlns:a16="http://schemas.microsoft.com/office/drawing/2014/main" id="{FE3F69F6-EE1E-D2E8-E8D7-B16E2404F65C}"/>
              </a:ext>
            </a:extLst>
          </p:cNvPr>
          <p:cNvSpPr>
            <a:spLocks noGrp="1"/>
          </p:cNvSpPr>
          <p:nvPr>
            <p:ph type="title"/>
          </p:nvPr>
        </p:nvSpPr>
        <p:spPr>
          <a:xfrm>
            <a:off x="1097280" y="286603"/>
            <a:ext cx="10058400" cy="1450757"/>
          </a:xfrm>
        </p:spPr>
        <p:txBody>
          <a:bodyPr>
            <a:normAutofit/>
          </a:bodyPr>
          <a:lstStyle/>
          <a:p>
            <a:pPr algn="ctr"/>
            <a:r>
              <a:rPr lang="en-IN" sz="5000" b="1" dirty="0"/>
              <a:t>Menu Analysis</a:t>
            </a:r>
          </a:p>
        </p:txBody>
      </p:sp>
    </p:spTree>
    <p:extLst>
      <p:ext uri="{BB962C8B-B14F-4D97-AF65-F5344CB8AC3E}">
        <p14:creationId xmlns:p14="http://schemas.microsoft.com/office/powerpoint/2010/main" val="5048027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473FE-721D-6E44-1138-5A2B0393DBF1}"/>
              </a:ext>
            </a:extLst>
          </p:cNvPr>
          <p:cNvSpPr>
            <a:spLocks noGrp="1"/>
          </p:cNvSpPr>
          <p:nvPr>
            <p:ph type="title"/>
          </p:nvPr>
        </p:nvSpPr>
        <p:spPr/>
        <p:txBody>
          <a:bodyPr>
            <a:normAutofit/>
          </a:bodyPr>
          <a:lstStyle/>
          <a:p>
            <a:pPr algn="ctr"/>
            <a:r>
              <a:rPr lang="en-IN" sz="5000" b="1" dirty="0"/>
              <a:t>Summary and Conclusion</a:t>
            </a:r>
          </a:p>
        </p:txBody>
      </p:sp>
      <p:sp>
        <p:nvSpPr>
          <p:cNvPr id="3" name="Content Placeholder 2">
            <a:extLst>
              <a:ext uri="{FF2B5EF4-FFF2-40B4-BE49-F238E27FC236}">
                <a16:creationId xmlns:a16="http://schemas.microsoft.com/office/drawing/2014/main" id="{9204ADB5-68DD-66E5-FE57-4D9961E074F2}"/>
              </a:ext>
            </a:extLst>
          </p:cNvPr>
          <p:cNvSpPr>
            <a:spLocks noGrp="1"/>
          </p:cNvSpPr>
          <p:nvPr>
            <p:ph idx="1"/>
          </p:nvPr>
        </p:nvSpPr>
        <p:spPr>
          <a:xfrm>
            <a:off x="1097280" y="2108200"/>
            <a:ext cx="10058400" cy="4063999"/>
          </a:xfrm>
        </p:spPr>
        <p:txBody>
          <a:bodyPr>
            <a:normAutofit fontScale="92500" lnSpcReduction="20000"/>
          </a:bodyPr>
          <a:lstStyle/>
          <a:p>
            <a:pPr>
              <a:buFont typeface="Wingdings" panose="05000000000000000000" pitchFamily="2" charset="2"/>
              <a:buChar char="q"/>
            </a:pPr>
            <a:r>
              <a:rPr lang="en-IN" dirty="0"/>
              <a:t> 33,710 (close to 40%) of the bills belong to Tobacco which is alarming and would suggest restricting tobacco sales to only nights to act socially responsible.</a:t>
            </a:r>
          </a:p>
          <a:p>
            <a:pPr>
              <a:buFont typeface="Wingdings" panose="05000000000000000000" pitchFamily="2" charset="2"/>
              <a:buChar char="q"/>
            </a:pPr>
            <a:r>
              <a:rPr lang="en-IN" dirty="0"/>
              <a:t> Combo introductions can drive people towards choosing food thereby bringing down tobacco orders.</a:t>
            </a:r>
          </a:p>
          <a:p>
            <a:pPr>
              <a:buFont typeface="Wingdings" panose="05000000000000000000" pitchFamily="2" charset="2"/>
              <a:buChar char="q"/>
            </a:pPr>
            <a:r>
              <a:rPr lang="en-IN" dirty="0"/>
              <a:t> These are hours across the day where sales contribute to less than 0.2% of the total and hence café can consider revisiting then open hours (close it during off peak hours) and it can save big on resourcing.</a:t>
            </a:r>
          </a:p>
          <a:p>
            <a:pPr>
              <a:buFont typeface="Wingdings" panose="05000000000000000000" pitchFamily="2" charset="2"/>
              <a:buChar char="q"/>
            </a:pPr>
            <a:r>
              <a:rPr lang="en-IN" dirty="0"/>
              <a:t> There are several items which are sold less than 50 times across a year and all of them can be removed as they are not moving as expected. Here I have selected items that were sold less than 20 times for delisting but this can be expanded to at least 50  as they are not contributing much to the revenue.</a:t>
            </a:r>
          </a:p>
          <a:p>
            <a:pPr>
              <a:buFont typeface="Wingdings" panose="05000000000000000000" pitchFamily="2" charset="2"/>
              <a:buChar char="q"/>
            </a:pPr>
            <a:r>
              <a:rPr lang="en-IN" dirty="0"/>
              <a:t> Maintain customer database to communicate the change in orders and also offer special discounts for loyal customers to promote the café.</a:t>
            </a:r>
          </a:p>
          <a:p>
            <a:endParaRPr lang="en-IN" dirty="0"/>
          </a:p>
          <a:p>
            <a:endParaRPr lang="en-IN" dirty="0"/>
          </a:p>
        </p:txBody>
      </p:sp>
    </p:spTree>
    <p:extLst>
      <p:ext uri="{BB962C8B-B14F-4D97-AF65-F5344CB8AC3E}">
        <p14:creationId xmlns:p14="http://schemas.microsoft.com/office/powerpoint/2010/main" val="23350631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E80E87-F06C-2B43-53B2-E3D40AEFC90A}"/>
              </a:ext>
            </a:extLst>
          </p:cNvPr>
          <p:cNvSpPr txBox="1"/>
          <p:nvPr/>
        </p:nvSpPr>
        <p:spPr>
          <a:xfrm>
            <a:off x="1590675" y="1962150"/>
            <a:ext cx="9220200" cy="1323439"/>
          </a:xfrm>
          <a:prstGeom prst="rect">
            <a:avLst/>
          </a:prstGeom>
          <a:noFill/>
        </p:spPr>
        <p:txBody>
          <a:bodyPr wrap="square" rtlCol="0">
            <a:spAutoFit/>
          </a:bodyPr>
          <a:lstStyle/>
          <a:p>
            <a:pPr algn="ctr"/>
            <a:r>
              <a:rPr lang="en-IN" sz="8000" b="1" dirty="0"/>
              <a:t>Thank You !!!!</a:t>
            </a:r>
          </a:p>
        </p:txBody>
      </p:sp>
    </p:spTree>
    <p:extLst>
      <p:ext uri="{BB962C8B-B14F-4D97-AF65-F5344CB8AC3E}">
        <p14:creationId xmlns:p14="http://schemas.microsoft.com/office/powerpoint/2010/main" val="1364026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F6751-DA93-8624-06C4-7F4379E92B03}"/>
              </a:ext>
            </a:extLst>
          </p:cNvPr>
          <p:cNvSpPr>
            <a:spLocks noGrp="1"/>
          </p:cNvSpPr>
          <p:nvPr>
            <p:ph type="title"/>
          </p:nvPr>
        </p:nvSpPr>
        <p:spPr/>
        <p:txBody>
          <a:bodyPr>
            <a:noAutofit/>
          </a:bodyPr>
          <a:lstStyle/>
          <a:p>
            <a:pPr algn="ctr"/>
            <a:r>
              <a:rPr lang="en-IN" sz="5000" b="1" dirty="0"/>
              <a:t>What is the data available for Analysis?</a:t>
            </a:r>
          </a:p>
        </p:txBody>
      </p:sp>
      <p:sp>
        <p:nvSpPr>
          <p:cNvPr id="3" name="Content Placeholder 2">
            <a:extLst>
              <a:ext uri="{FF2B5EF4-FFF2-40B4-BE49-F238E27FC236}">
                <a16:creationId xmlns:a16="http://schemas.microsoft.com/office/drawing/2014/main" id="{5145C47C-7245-3FAC-BBF0-4F5C83D96F29}"/>
              </a:ext>
            </a:extLst>
          </p:cNvPr>
          <p:cNvSpPr>
            <a:spLocks noGrp="1"/>
          </p:cNvSpPr>
          <p:nvPr>
            <p:ph idx="1"/>
          </p:nvPr>
        </p:nvSpPr>
        <p:spPr/>
        <p:txBody>
          <a:bodyPr>
            <a:normAutofit/>
          </a:bodyPr>
          <a:lstStyle/>
          <a:p>
            <a:pPr algn="just"/>
            <a:endParaRPr lang="en-US" sz="2400" i="0" u="none" strike="noStrike" baseline="0" dirty="0">
              <a:solidFill>
                <a:srgbClr val="2D3B45"/>
              </a:solidFill>
              <a:latin typeface="Verdana,Bold"/>
            </a:endParaRPr>
          </a:p>
          <a:p>
            <a:pPr marL="0" indent="0" algn="just">
              <a:buNone/>
            </a:pPr>
            <a:r>
              <a:rPr lang="en-US" sz="2400" i="0" u="none" strike="noStrike" baseline="0" dirty="0">
                <a:solidFill>
                  <a:srgbClr val="2D3B45"/>
                </a:solidFill>
                <a:latin typeface="Verdana,Bold"/>
              </a:rPr>
              <a:t>The owner of the restaurant wants you to use this data to come up with a set of recommendations that can help his Café Chain increase its revenues. He is able to provide you with a data set for POS (point of sale data) for one of his chains.</a:t>
            </a:r>
            <a:endParaRPr lang="en-IN" sz="2400" dirty="0"/>
          </a:p>
        </p:txBody>
      </p:sp>
    </p:spTree>
    <p:extLst>
      <p:ext uri="{BB962C8B-B14F-4D97-AF65-F5344CB8AC3E}">
        <p14:creationId xmlns:p14="http://schemas.microsoft.com/office/powerpoint/2010/main" val="695283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B2208-15A8-3C0C-F286-6921FE8ACC54}"/>
              </a:ext>
            </a:extLst>
          </p:cNvPr>
          <p:cNvSpPr>
            <a:spLocks noGrp="1"/>
          </p:cNvSpPr>
          <p:nvPr>
            <p:ph type="title"/>
          </p:nvPr>
        </p:nvSpPr>
        <p:spPr/>
        <p:txBody>
          <a:bodyPr>
            <a:normAutofit/>
          </a:bodyPr>
          <a:lstStyle/>
          <a:p>
            <a:pPr algn="ctr"/>
            <a:r>
              <a:rPr lang="en-IN" sz="5000" b="1" dirty="0"/>
              <a:t>Data Set Description</a:t>
            </a:r>
          </a:p>
        </p:txBody>
      </p:sp>
      <p:pic>
        <p:nvPicPr>
          <p:cNvPr id="5" name="Content Placeholder 4">
            <a:extLst>
              <a:ext uri="{FF2B5EF4-FFF2-40B4-BE49-F238E27FC236}">
                <a16:creationId xmlns:a16="http://schemas.microsoft.com/office/drawing/2014/main" id="{4E2C50A7-2BF9-7278-69B7-476A3F4650CE}"/>
              </a:ext>
            </a:extLst>
          </p:cNvPr>
          <p:cNvPicPr>
            <a:picLocks noGrp="1" noChangeAspect="1"/>
          </p:cNvPicPr>
          <p:nvPr>
            <p:ph idx="1"/>
          </p:nvPr>
        </p:nvPicPr>
        <p:blipFill>
          <a:blip r:embed="rId2"/>
          <a:stretch>
            <a:fillRect/>
          </a:stretch>
        </p:blipFill>
        <p:spPr>
          <a:xfrm>
            <a:off x="1097280" y="1905681"/>
            <a:ext cx="10058400" cy="1524132"/>
          </a:xfrm>
        </p:spPr>
      </p:pic>
      <p:pic>
        <p:nvPicPr>
          <p:cNvPr id="7" name="Picture 6">
            <a:extLst>
              <a:ext uri="{FF2B5EF4-FFF2-40B4-BE49-F238E27FC236}">
                <a16:creationId xmlns:a16="http://schemas.microsoft.com/office/drawing/2014/main" id="{9DDA5D58-088B-6BA9-5263-D237B33A5B71}"/>
              </a:ext>
            </a:extLst>
          </p:cNvPr>
          <p:cNvPicPr>
            <a:picLocks noChangeAspect="1"/>
          </p:cNvPicPr>
          <p:nvPr/>
        </p:nvPicPr>
        <p:blipFill>
          <a:blip r:embed="rId3"/>
          <a:stretch>
            <a:fillRect/>
          </a:stretch>
        </p:blipFill>
        <p:spPr>
          <a:xfrm>
            <a:off x="1253450" y="3598134"/>
            <a:ext cx="4118650" cy="2574131"/>
          </a:xfrm>
          <a:prstGeom prst="rect">
            <a:avLst/>
          </a:prstGeom>
        </p:spPr>
      </p:pic>
      <p:pic>
        <p:nvPicPr>
          <p:cNvPr id="9" name="Picture 8">
            <a:extLst>
              <a:ext uri="{FF2B5EF4-FFF2-40B4-BE49-F238E27FC236}">
                <a16:creationId xmlns:a16="http://schemas.microsoft.com/office/drawing/2014/main" id="{10842720-8F54-B2CC-4A14-96D212176308}"/>
              </a:ext>
            </a:extLst>
          </p:cNvPr>
          <p:cNvPicPr>
            <a:picLocks noChangeAspect="1"/>
          </p:cNvPicPr>
          <p:nvPr/>
        </p:nvPicPr>
        <p:blipFill>
          <a:blip r:embed="rId4"/>
          <a:stretch>
            <a:fillRect/>
          </a:stretch>
        </p:blipFill>
        <p:spPr>
          <a:xfrm>
            <a:off x="8696137" y="4300343"/>
            <a:ext cx="2070963" cy="1169711"/>
          </a:xfrm>
          <a:prstGeom prst="rect">
            <a:avLst/>
          </a:prstGeom>
        </p:spPr>
      </p:pic>
      <p:sp>
        <p:nvSpPr>
          <p:cNvPr id="10" name="TextBox 9">
            <a:extLst>
              <a:ext uri="{FF2B5EF4-FFF2-40B4-BE49-F238E27FC236}">
                <a16:creationId xmlns:a16="http://schemas.microsoft.com/office/drawing/2014/main" id="{65B9613D-A8D9-DDA3-2E56-376E44F6C71F}"/>
              </a:ext>
            </a:extLst>
          </p:cNvPr>
          <p:cNvSpPr txBox="1"/>
          <p:nvPr/>
        </p:nvSpPr>
        <p:spPr>
          <a:xfrm>
            <a:off x="5761142" y="4088089"/>
            <a:ext cx="2070963" cy="1754326"/>
          </a:xfrm>
          <a:prstGeom prst="rect">
            <a:avLst/>
          </a:prstGeom>
          <a:noFill/>
        </p:spPr>
        <p:txBody>
          <a:bodyPr wrap="square" rtlCol="0">
            <a:spAutoFit/>
          </a:bodyPr>
          <a:lstStyle/>
          <a:p>
            <a:r>
              <a:rPr lang="en-IN" dirty="0"/>
              <a:t>There are no null values present in the data set. Also, the value count of data types are mentioned.</a:t>
            </a:r>
          </a:p>
        </p:txBody>
      </p:sp>
      <p:sp>
        <p:nvSpPr>
          <p:cNvPr id="11" name="Arrow: Left 10">
            <a:extLst>
              <a:ext uri="{FF2B5EF4-FFF2-40B4-BE49-F238E27FC236}">
                <a16:creationId xmlns:a16="http://schemas.microsoft.com/office/drawing/2014/main" id="{3F1D1A63-9552-01FC-7A42-152F7FACF73B}"/>
              </a:ext>
            </a:extLst>
          </p:cNvPr>
          <p:cNvSpPr/>
          <p:nvPr/>
        </p:nvSpPr>
        <p:spPr>
          <a:xfrm>
            <a:off x="5073646" y="4734400"/>
            <a:ext cx="428625" cy="24877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Up 11">
            <a:extLst>
              <a:ext uri="{FF2B5EF4-FFF2-40B4-BE49-F238E27FC236}">
                <a16:creationId xmlns:a16="http://schemas.microsoft.com/office/drawing/2014/main" id="{45AF03E7-7F07-1360-EA6B-9EF0D2E9F287}"/>
              </a:ext>
            </a:extLst>
          </p:cNvPr>
          <p:cNvSpPr/>
          <p:nvPr/>
        </p:nvSpPr>
        <p:spPr>
          <a:xfrm>
            <a:off x="6520396" y="3640360"/>
            <a:ext cx="276227" cy="34476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FC050DA5-DFD6-CDB9-3216-C085F23C4A0E}"/>
              </a:ext>
            </a:extLst>
          </p:cNvPr>
          <p:cNvSpPr/>
          <p:nvPr/>
        </p:nvSpPr>
        <p:spPr>
          <a:xfrm>
            <a:off x="7930746" y="4760811"/>
            <a:ext cx="419100" cy="2487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27922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3FB01-08B5-A133-525D-20A5C205F988}"/>
              </a:ext>
            </a:extLst>
          </p:cNvPr>
          <p:cNvSpPr>
            <a:spLocks noGrp="1"/>
          </p:cNvSpPr>
          <p:nvPr>
            <p:ph type="title"/>
          </p:nvPr>
        </p:nvSpPr>
        <p:spPr/>
        <p:txBody>
          <a:bodyPr>
            <a:normAutofit/>
          </a:bodyPr>
          <a:lstStyle/>
          <a:p>
            <a:pPr algn="ctr"/>
            <a:r>
              <a:rPr lang="en-IN" sz="5000" b="1" dirty="0"/>
              <a:t>Descriptive Statistics</a:t>
            </a:r>
          </a:p>
        </p:txBody>
      </p:sp>
      <p:pic>
        <p:nvPicPr>
          <p:cNvPr id="5" name="Content Placeholder 4">
            <a:extLst>
              <a:ext uri="{FF2B5EF4-FFF2-40B4-BE49-F238E27FC236}">
                <a16:creationId xmlns:a16="http://schemas.microsoft.com/office/drawing/2014/main" id="{D31070C5-CC1A-7A05-8B0B-D70318AFFD99}"/>
              </a:ext>
            </a:extLst>
          </p:cNvPr>
          <p:cNvPicPr>
            <a:picLocks noGrp="1" noChangeAspect="1"/>
          </p:cNvPicPr>
          <p:nvPr>
            <p:ph idx="1"/>
          </p:nvPr>
        </p:nvPicPr>
        <p:blipFill>
          <a:blip r:embed="rId2"/>
          <a:stretch>
            <a:fillRect/>
          </a:stretch>
        </p:blipFill>
        <p:spPr>
          <a:xfrm>
            <a:off x="1790315" y="2216224"/>
            <a:ext cx="1885717" cy="530086"/>
          </a:xfrm>
        </p:spPr>
      </p:pic>
      <p:pic>
        <p:nvPicPr>
          <p:cNvPr id="7" name="Picture 6">
            <a:extLst>
              <a:ext uri="{FF2B5EF4-FFF2-40B4-BE49-F238E27FC236}">
                <a16:creationId xmlns:a16="http://schemas.microsoft.com/office/drawing/2014/main" id="{DF03065E-230D-5917-8236-FEF6F3EA7717}"/>
              </a:ext>
            </a:extLst>
          </p:cNvPr>
          <p:cNvPicPr>
            <a:picLocks noChangeAspect="1"/>
          </p:cNvPicPr>
          <p:nvPr/>
        </p:nvPicPr>
        <p:blipFill>
          <a:blip r:embed="rId3"/>
          <a:stretch>
            <a:fillRect/>
          </a:stretch>
        </p:blipFill>
        <p:spPr>
          <a:xfrm>
            <a:off x="5002300" y="2243346"/>
            <a:ext cx="5311600" cy="502964"/>
          </a:xfrm>
          <a:prstGeom prst="rect">
            <a:avLst/>
          </a:prstGeom>
        </p:spPr>
      </p:pic>
      <p:pic>
        <p:nvPicPr>
          <p:cNvPr id="9" name="Picture 8">
            <a:extLst>
              <a:ext uri="{FF2B5EF4-FFF2-40B4-BE49-F238E27FC236}">
                <a16:creationId xmlns:a16="http://schemas.microsoft.com/office/drawing/2014/main" id="{BB69827B-9660-90EA-CF66-FF6EE90012EE}"/>
              </a:ext>
            </a:extLst>
          </p:cNvPr>
          <p:cNvPicPr>
            <a:picLocks noChangeAspect="1"/>
          </p:cNvPicPr>
          <p:nvPr/>
        </p:nvPicPr>
        <p:blipFill>
          <a:blip r:embed="rId4"/>
          <a:stretch>
            <a:fillRect/>
          </a:stretch>
        </p:blipFill>
        <p:spPr>
          <a:xfrm>
            <a:off x="1790315" y="2973575"/>
            <a:ext cx="8878069" cy="2987299"/>
          </a:xfrm>
          <a:prstGeom prst="rect">
            <a:avLst/>
          </a:prstGeom>
        </p:spPr>
      </p:pic>
    </p:spTree>
    <p:extLst>
      <p:ext uri="{BB962C8B-B14F-4D97-AF65-F5344CB8AC3E}">
        <p14:creationId xmlns:p14="http://schemas.microsoft.com/office/powerpoint/2010/main" val="3568439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A17B-12C2-6927-BD83-26D45CB85FF3}"/>
              </a:ext>
            </a:extLst>
          </p:cNvPr>
          <p:cNvSpPr>
            <a:spLocks noGrp="1"/>
          </p:cNvSpPr>
          <p:nvPr>
            <p:ph type="title"/>
          </p:nvPr>
        </p:nvSpPr>
        <p:spPr/>
        <p:txBody>
          <a:bodyPr>
            <a:noAutofit/>
          </a:bodyPr>
          <a:lstStyle/>
          <a:p>
            <a:pPr algn="ctr"/>
            <a:r>
              <a:rPr lang="en-IN" sz="5000" b="1" dirty="0"/>
              <a:t>Treatment on Duplicative Values</a:t>
            </a:r>
          </a:p>
        </p:txBody>
      </p:sp>
      <p:pic>
        <p:nvPicPr>
          <p:cNvPr id="5" name="Content Placeholder 4">
            <a:extLst>
              <a:ext uri="{FF2B5EF4-FFF2-40B4-BE49-F238E27FC236}">
                <a16:creationId xmlns:a16="http://schemas.microsoft.com/office/drawing/2014/main" id="{DEFA29FD-83A7-3F56-D3D9-3C8DB71F1D1E}"/>
              </a:ext>
            </a:extLst>
          </p:cNvPr>
          <p:cNvPicPr>
            <a:picLocks noGrp="1" noChangeAspect="1"/>
          </p:cNvPicPr>
          <p:nvPr>
            <p:ph idx="1"/>
          </p:nvPr>
        </p:nvPicPr>
        <p:blipFill>
          <a:blip r:embed="rId2"/>
          <a:stretch>
            <a:fillRect/>
          </a:stretch>
        </p:blipFill>
        <p:spPr>
          <a:xfrm>
            <a:off x="2373235" y="1999436"/>
            <a:ext cx="7189865" cy="2859127"/>
          </a:xfrm>
        </p:spPr>
      </p:pic>
      <p:pic>
        <p:nvPicPr>
          <p:cNvPr id="7" name="Picture 6">
            <a:extLst>
              <a:ext uri="{FF2B5EF4-FFF2-40B4-BE49-F238E27FC236}">
                <a16:creationId xmlns:a16="http://schemas.microsoft.com/office/drawing/2014/main" id="{E77D60A2-3969-CB8B-4B0F-4283E00A3674}"/>
              </a:ext>
            </a:extLst>
          </p:cNvPr>
          <p:cNvPicPr>
            <a:picLocks noChangeAspect="1"/>
          </p:cNvPicPr>
          <p:nvPr/>
        </p:nvPicPr>
        <p:blipFill>
          <a:blip r:embed="rId3"/>
          <a:stretch>
            <a:fillRect/>
          </a:stretch>
        </p:blipFill>
        <p:spPr>
          <a:xfrm>
            <a:off x="4710969" y="5774046"/>
            <a:ext cx="2217612" cy="179079"/>
          </a:xfrm>
          <a:prstGeom prst="rect">
            <a:avLst/>
          </a:prstGeom>
        </p:spPr>
      </p:pic>
      <p:sp>
        <p:nvSpPr>
          <p:cNvPr id="8" name="Arrow: Down 7">
            <a:extLst>
              <a:ext uri="{FF2B5EF4-FFF2-40B4-BE49-F238E27FC236}">
                <a16:creationId xmlns:a16="http://schemas.microsoft.com/office/drawing/2014/main" id="{217299FF-2F28-CBB6-C235-F79CB5941D9F}"/>
              </a:ext>
            </a:extLst>
          </p:cNvPr>
          <p:cNvSpPr/>
          <p:nvPr/>
        </p:nvSpPr>
        <p:spPr>
          <a:xfrm>
            <a:off x="5562600" y="5010150"/>
            <a:ext cx="333375" cy="5429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346F63B2-FF06-43C5-2F37-6BADFBE69337}"/>
              </a:ext>
            </a:extLst>
          </p:cNvPr>
          <p:cNvSpPr txBox="1"/>
          <p:nvPr/>
        </p:nvSpPr>
        <p:spPr>
          <a:xfrm>
            <a:off x="7943850" y="4981575"/>
            <a:ext cx="2057400" cy="923330"/>
          </a:xfrm>
          <a:prstGeom prst="rect">
            <a:avLst/>
          </a:prstGeom>
          <a:noFill/>
        </p:spPr>
        <p:txBody>
          <a:bodyPr wrap="square" rtlCol="0">
            <a:spAutoFit/>
          </a:bodyPr>
          <a:lstStyle/>
          <a:p>
            <a:r>
              <a:rPr lang="en-IN" dirty="0"/>
              <a:t>Duplicate values were identified and then were dropped </a:t>
            </a:r>
          </a:p>
        </p:txBody>
      </p:sp>
    </p:spTree>
    <p:extLst>
      <p:ext uri="{BB962C8B-B14F-4D97-AF65-F5344CB8AC3E}">
        <p14:creationId xmlns:p14="http://schemas.microsoft.com/office/powerpoint/2010/main" val="3578655760"/>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{6CAE9F99-057D-4B51-81D0-2E1F1149AE83}tf11429527_win32</Template>
  <TotalTime>552</TotalTime>
  <Words>1897</Words>
  <Application>Microsoft Office PowerPoint</Application>
  <PresentationFormat>Widescreen</PresentationFormat>
  <Paragraphs>179</Paragraphs>
  <Slides>51</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Arial</vt:lpstr>
      <vt:lpstr>Bookman Old Style</vt:lpstr>
      <vt:lpstr>Calibri</vt:lpstr>
      <vt:lpstr>Calibri Light</vt:lpstr>
      <vt:lpstr>Courier New</vt:lpstr>
      <vt:lpstr>Franklin Gothic Book</vt:lpstr>
      <vt:lpstr>Verdana</vt:lpstr>
      <vt:lpstr>Verdana,Bold</vt:lpstr>
      <vt:lpstr>Wingdings</vt:lpstr>
      <vt:lpstr>1_RetrospectVTI</vt:lpstr>
      <vt:lpstr>Marketing and Retail Analysis</vt:lpstr>
      <vt:lpstr>Project Objective</vt:lpstr>
      <vt:lpstr>Exploratory Analysis</vt:lpstr>
      <vt:lpstr>Menu Analysis</vt:lpstr>
      <vt:lpstr>Menu Analysis</vt:lpstr>
      <vt:lpstr>What is the data available for Analysis?</vt:lpstr>
      <vt:lpstr>Data Set Description</vt:lpstr>
      <vt:lpstr>Descriptive Statistics</vt:lpstr>
      <vt:lpstr>Treatment on Duplicative Values</vt:lpstr>
      <vt:lpstr>Distribution of Data using Histograms</vt:lpstr>
      <vt:lpstr>Univariate Analysis</vt:lpstr>
      <vt:lpstr>Univariate Analysis</vt:lpstr>
      <vt:lpstr>Univariate Analysis</vt:lpstr>
      <vt:lpstr>Univariate Analysis</vt:lpstr>
      <vt:lpstr>Numerical Variable Analysis</vt:lpstr>
      <vt:lpstr>Numerical Variable Analysis</vt:lpstr>
      <vt:lpstr>Numerical Variable Analysis</vt:lpstr>
      <vt:lpstr>Numerical Variable Analysis</vt:lpstr>
      <vt:lpstr>Numerical Variable Analysis</vt:lpstr>
      <vt:lpstr>Bi Variate Analysis</vt:lpstr>
      <vt:lpstr>Multivariate Analysis</vt:lpstr>
      <vt:lpstr>Tableau Public Link</vt:lpstr>
      <vt:lpstr>Exploratory Analysis</vt:lpstr>
      <vt:lpstr>Quantity Share Vs. Revenue Share </vt:lpstr>
      <vt:lpstr>Revenue broken down to months</vt:lpstr>
      <vt:lpstr>Sales across the Year</vt:lpstr>
      <vt:lpstr>Revenue and Sum of Quality broken down to months</vt:lpstr>
      <vt:lpstr>Sales based on Day of Week</vt:lpstr>
      <vt:lpstr>Number of Transactions broken on a day level</vt:lpstr>
      <vt:lpstr>Distribution of Sales</vt:lpstr>
      <vt:lpstr>Sales Trend Across Hours </vt:lpstr>
      <vt:lpstr>Sales across Categories during peak hours </vt:lpstr>
      <vt:lpstr>Variations in Sales across Hours</vt:lpstr>
      <vt:lpstr>Discount trend across the week </vt:lpstr>
      <vt:lpstr>Peak time of various Categories</vt:lpstr>
      <vt:lpstr>Preference based on week days</vt:lpstr>
      <vt:lpstr>Summary and Key Findings</vt:lpstr>
      <vt:lpstr>Summary and Key Findings</vt:lpstr>
      <vt:lpstr>Menu Analysis</vt:lpstr>
      <vt:lpstr>Menu Delisting</vt:lpstr>
      <vt:lpstr>Food which are sold less Frequently</vt:lpstr>
      <vt:lpstr>Beverages that are sold less</vt:lpstr>
      <vt:lpstr>Tobacco that are sold less </vt:lpstr>
      <vt:lpstr>Liquor, Liquor &amp; Tobacco that are sold less </vt:lpstr>
      <vt:lpstr>Wines that were sold less than 5 times </vt:lpstr>
      <vt:lpstr>Food + Tobacco</vt:lpstr>
      <vt:lpstr>Food + Tobacco</vt:lpstr>
      <vt:lpstr>Recommendation (Food + Tobacco)</vt:lpstr>
      <vt:lpstr>Recommendation (Food + Beverage)</vt:lpstr>
      <vt:lpstr>Summary and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Anmol Tripathi</dc:creator>
  <cp:lastModifiedBy>Anmol Tripathi</cp:lastModifiedBy>
  <cp:revision>1</cp:revision>
  <dcterms:created xsi:type="dcterms:W3CDTF">2022-09-05T21:17:39Z</dcterms:created>
  <dcterms:modified xsi:type="dcterms:W3CDTF">2022-09-06T06:30:34Z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