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6E5A-517E-8387-3D08-775A1FA55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6CC22-DBE5-9AF2-BF11-75498DADF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DC794-B3E3-B469-F236-B4099AD2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A50B-9D9B-424E-A05C-F8E00FE32A5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B21AA-7640-FCA8-E3CA-72366A61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CC1E-909B-2013-E5EF-CE9624C7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E995-0C79-4C8A-96E5-2A24859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0473-89E6-C8D8-C8D2-9E98E430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4E352-51C5-E107-AABB-B00D0DAAF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A4CE-1B7A-4346-8D2D-D98966F8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A50B-9D9B-424E-A05C-F8E00FE32A5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11ED0-ADA7-A103-346E-B4219D5E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95B6-DF10-4C41-2933-EDC2D99B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E995-0C79-4C8A-96E5-2A24859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0C22C-04ED-E370-F222-3D6FFD117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1B85F-9F48-B1E0-689B-C3B8E582E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3C6D-8425-8A20-14AC-B8F62EAB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A50B-9D9B-424E-A05C-F8E00FE32A5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CADDA-4FA8-8BD9-34AA-0D6E09AE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55211-8B6A-C851-578E-321C673F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E995-0C79-4C8A-96E5-2A24859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9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4F9B-C6AE-EB45-9275-E5A3AF69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2CE8-D112-E453-B167-7EBAF679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486C-351D-8155-D251-BF41E1F0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A50B-9D9B-424E-A05C-F8E00FE32A5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9D201-8D4E-6852-37F7-D51F9D34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D5B7-DA5D-99F5-0CB2-BE9AF5C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E995-0C79-4C8A-96E5-2A24859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9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4920-5F08-9FFA-FD7C-CEAAC762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64947-F9DC-ECAA-43CB-E06C2DA3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175EC-5F88-91D4-2725-7CCDB768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A50B-9D9B-424E-A05C-F8E00FE32A5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DBDE4-0229-FCFA-9128-6B6734EF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280D-D7F7-FD51-E7BC-39722BF0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E995-0C79-4C8A-96E5-2A24859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41C9-1037-D31C-16EE-96FF9D1D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B55A-07D9-325A-F408-E41CB2F9C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C986E-B712-565B-C63C-43197EB45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3E120-4864-6E03-2699-99ED0B94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A50B-9D9B-424E-A05C-F8E00FE32A5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0C632-CEFE-F726-79C3-98B188BC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EB159-CD1C-2D0A-21B0-FBDCB027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E995-0C79-4C8A-96E5-2A24859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4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4A92-7672-892E-72D3-D4C7A22A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497C5-AB9C-7735-6FA3-3F0B250E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202B8-7DEE-0328-B42A-7DFC929A1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4E5FB-4323-22AD-D9E8-22FD15368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0D89C-05E1-B83C-62D5-61336F2F1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AC20E-F900-7F58-B696-9F3B29FE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A50B-9D9B-424E-A05C-F8E00FE32A5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18E3B-21FB-0B33-189D-AA8FD9BD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B82D0-8A85-FE53-0219-F4638BB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E995-0C79-4C8A-96E5-2A24859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DF22-6224-A3C0-EA5F-D27A5D6D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BF4FE-EA3A-E645-EE47-74DDA09B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A50B-9D9B-424E-A05C-F8E00FE32A5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F917C-9083-74A7-3719-EFCF8712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359D5-0292-918A-AC60-1B4A3540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E995-0C79-4C8A-96E5-2A24859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B8011-706D-A05B-B3CF-33723040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A50B-9D9B-424E-A05C-F8E00FE32A5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5E4BF-A2B4-9924-85BA-7EF92313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95204-B558-47D1-2B33-72178677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E995-0C79-4C8A-96E5-2A24859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8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A333-99AC-6E78-ADFD-C1C568E9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6ACC-E928-2C74-C70A-1B2E3571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DBF6-A553-9EF3-938D-001B149D6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7B309-AF67-4D01-B61A-C571DB0B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A50B-9D9B-424E-A05C-F8E00FE32A5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1BC30-53DF-4266-4439-A23B3A0F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2E466-B31E-9044-2BCC-3B105370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E995-0C79-4C8A-96E5-2A24859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52EA-CD4B-9E77-1883-904FA7F5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8ED9F-0FC2-84B6-92AE-5B117945D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A32CD-E707-779F-56AA-E7F9205B5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4382D-EC0D-9D3A-7B36-035C223C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A50B-9D9B-424E-A05C-F8E00FE32A5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A5F32-26BA-58CE-0732-6B34481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87B27-5B38-DF82-3ECD-EBEA96C9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E995-0C79-4C8A-96E5-2A24859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2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1021C-6101-3FF7-77CC-73FDC7AA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327EC-D6C4-213C-56B0-F36E9E4C3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176BA-5E79-C35A-C754-A2BB5A5FF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A50B-9D9B-424E-A05C-F8E00FE32A5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EC2B-46E9-7296-FC8D-3B6D271A3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AB5F4-F5D0-560B-12C2-D7EEC5DDE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E995-0C79-4C8A-96E5-2A24859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7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C99718-CDC0-C4E4-1C0E-4482823D453F}"/>
              </a:ext>
            </a:extLst>
          </p:cNvPr>
          <p:cNvSpPr/>
          <p:nvPr/>
        </p:nvSpPr>
        <p:spPr>
          <a:xfrm>
            <a:off x="1432442" y="1903444"/>
            <a:ext cx="1137557" cy="4758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Blackmail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14E96B-C440-267E-4044-5C88820B88A5}"/>
              </a:ext>
            </a:extLst>
          </p:cNvPr>
          <p:cNvSpPr/>
          <p:nvPr/>
        </p:nvSpPr>
        <p:spPr>
          <a:xfrm>
            <a:off x="5519058" y="1903444"/>
            <a:ext cx="2152261" cy="4758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 USB w/ Trojan in parking lot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1326B3-3188-E993-C661-D064D52438BC}"/>
              </a:ext>
            </a:extLst>
          </p:cNvPr>
          <p:cNvSpPr/>
          <p:nvPr/>
        </p:nvSpPr>
        <p:spPr>
          <a:xfrm>
            <a:off x="192832" y="1903444"/>
            <a:ext cx="1062135" cy="4758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Phishing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10024A-1D44-15FF-C646-0345904173DF}"/>
              </a:ext>
            </a:extLst>
          </p:cNvPr>
          <p:cNvSpPr/>
          <p:nvPr/>
        </p:nvSpPr>
        <p:spPr>
          <a:xfrm>
            <a:off x="8683692" y="2953138"/>
            <a:ext cx="1399592" cy="4758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Center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B54889-DC22-21CB-77A7-9AA309444C45}"/>
              </a:ext>
            </a:extLst>
          </p:cNvPr>
          <p:cNvSpPr/>
          <p:nvPr/>
        </p:nvSpPr>
        <p:spPr>
          <a:xfrm>
            <a:off x="9178213" y="1094792"/>
            <a:ext cx="2043404" cy="4758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Compromise Perimeter Security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C811A7-9475-52F0-B314-26866A1E6D4F}"/>
              </a:ext>
            </a:extLst>
          </p:cNvPr>
          <p:cNvSpPr/>
          <p:nvPr/>
        </p:nvSpPr>
        <p:spPr>
          <a:xfrm>
            <a:off x="1254967" y="1094792"/>
            <a:ext cx="2043404" cy="4758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Manipulate Employee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3414A7-DB64-04B7-1347-5D088C4B9FD3}"/>
              </a:ext>
            </a:extLst>
          </p:cNvPr>
          <p:cNvSpPr/>
          <p:nvPr/>
        </p:nvSpPr>
        <p:spPr>
          <a:xfrm>
            <a:off x="3595590" y="1094792"/>
            <a:ext cx="2043404" cy="4758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Bribe Employee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7B78834-E968-8E41-E26A-7A97CC392918}"/>
              </a:ext>
            </a:extLst>
          </p:cNvPr>
          <p:cNvSpPr/>
          <p:nvPr/>
        </p:nvSpPr>
        <p:spPr>
          <a:xfrm>
            <a:off x="4705739" y="199053"/>
            <a:ext cx="2043404" cy="4758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Proprietary Secrets Disclosure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E2A8CD-7E83-8773-1787-E7B58FC9F9C3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2276669" y="674915"/>
            <a:ext cx="3450772" cy="41987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9DE6E0-7820-EE24-4452-E2ED12FA5659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4617292" y="674915"/>
            <a:ext cx="1110149" cy="41987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7B4AB1-E216-157D-2C45-99BE3809111D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5727441" y="674915"/>
            <a:ext cx="4472474" cy="41987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A6AD7A-F6DE-C5E6-62D7-B8693C51D4AB}"/>
              </a:ext>
            </a:extLst>
          </p:cNvPr>
          <p:cNvSpPr/>
          <p:nvPr/>
        </p:nvSpPr>
        <p:spPr>
          <a:xfrm>
            <a:off x="5691093" y="2953138"/>
            <a:ext cx="1531777" cy="4758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Headquarters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C2FBB8-5F3D-B068-1754-21092A590BEB}"/>
              </a:ext>
            </a:extLst>
          </p:cNvPr>
          <p:cNvSpPr/>
          <p:nvPr/>
        </p:nvSpPr>
        <p:spPr>
          <a:xfrm>
            <a:off x="2773717" y="1903444"/>
            <a:ext cx="2043404" cy="4758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Promise Better Job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96299B-097E-0B97-25F9-EA0099D8A0E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723900" y="1570654"/>
            <a:ext cx="1552769" cy="3327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032086-67F3-3B23-B59F-FA5115450151}"/>
              </a:ext>
            </a:extLst>
          </p:cNvPr>
          <p:cNvCxnSpPr>
            <a:cxnSpLocks/>
            <a:stCxn id="20" idx="0"/>
            <a:endCxn id="52" idx="2"/>
          </p:cNvCxnSpPr>
          <p:nvPr/>
        </p:nvCxnSpPr>
        <p:spPr>
          <a:xfrm flipV="1">
            <a:off x="6456982" y="2379306"/>
            <a:ext cx="2227294" cy="5738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86F98B-2840-4FCE-688D-B2CACAF81FCE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6595189" y="1570654"/>
            <a:ext cx="3604726" cy="3327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92BA74-E8AD-BD9E-D077-34343051834F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2001221" y="1570654"/>
            <a:ext cx="275448" cy="3327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9276B3-19FA-7330-190B-6D2007422630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flipH="1" flipV="1">
            <a:off x="2276669" y="1570654"/>
            <a:ext cx="1518750" cy="3327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01DF15-8CFD-E8BF-0738-E2CE02B4FC70}"/>
              </a:ext>
            </a:extLst>
          </p:cNvPr>
          <p:cNvCxnSpPr>
            <a:cxnSpLocks/>
            <a:stCxn id="7" idx="0"/>
            <a:endCxn id="52" idx="2"/>
          </p:cNvCxnSpPr>
          <p:nvPr/>
        </p:nvCxnSpPr>
        <p:spPr>
          <a:xfrm flipH="1" flipV="1">
            <a:off x="8684276" y="2379306"/>
            <a:ext cx="699212" cy="5738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71C1834-EB5C-62F5-5293-598D45283FB1}"/>
              </a:ext>
            </a:extLst>
          </p:cNvPr>
          <p:cNvSpPr/>
          <p:nvPr/>
        </p:nvSpPr>
        <p:spPr>
          <a:xfrm>
            <a:off x="6113107" y="1087017"/>
            <a:ext cx="2043404" cy="4758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Become Employee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DC779E-123E-F2F8-5C04-63EB4AE039FE}"/>
              </a:ext>
            </a:extLst>
          </p:cNvPr>
          <p:cNvCxnSpPr>
            <a:cxnSpLocks/>
            <a:stCxn id="48" idx="0"/>
            <a:endCxn id="11" idx="2"/>
          </p:cNvCxnSpPr>
          <p:nvPr/>
        </p:nvCxnSpPr>
        <p:spPr>
          <a:xfrm flipH="1" flipV="1">
            <a:off x="5727441" y="674915"/>
            <a:ext cx="1407368" cy="41210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977143A-15ED-3ADB-8839-85F6C6EEA318}"/>
              </a:ext>
            </a:extLst>
          </p:cNvPr>
          <p:cNvSpPr/>
          <p:nvPr/>
        </p:nvSpPr>
        <p:spPr>
          <a:xfrm>
            <a:off x="7984480" y="1903444"/>
            <a:ext cx="1399592" cy="4758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Infiltrate Building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0202B3-1BBD-BA78-3C31-8D51C0FE89D5}"/>
              </a:ext>
            </a:extLst>
          </p:cNvPr>
          <p:cNvCxnSpPr>
            <a:cxnSpLocks/>
            <a:stCxn id="52" idx="0"/>
            <a:endCxn id="8" idx="2"/>
          </p:cNvCxnSpPr>
          <p:nvPr/>
        </p:nvCxnSpPr>
        <p:spPr>
          <a:xfrm flipV="1">
            <a:off x="8684276" y="1570654"/>
            <a:ext cx="1515639" cy="3327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8DA3CDE-A288-29E0-FB45-B14F69FB791F}"/>
              </a:ext>
            </a:extLst>
          </p:cNvPr>
          <p:cNvSpPr/>
          <p:nvPr/>
        </p:nvSpPr>
        <p:spPr>
          <a:xfrm>
            <a:off x="9675846" y="1903444"/>
            <a:ext cx="2275114" cy="4758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Tap connection between Buildings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E6B25E9-D0AF-86A1-30F3-E7504BCD6A83}"/>
              </a:ext>
            </a:extLst>
          </p:cNvPr>
          <p:cNvSpPr/>
          <p:nvPr/>
        </p:nvSpPr>
        <p:spPr>
          <a:xfrm>
            <a:off x="7671320" y="3764901"/>
            <a:ext cx="1399592" cy="4758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Access Server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52DC876-776A-742F-5CC3-25516BB6ABC9}"/>
              </a:ext>
            </a:extLst>
          </p:cNvPr>
          <p:cNvSpPr/>
          <p:nvPr/>
        </p:nvSpPr>
        <p:spPr>
          <a:xfrm>
            <a:off x="9719390" y="3764901"/>
            <a:ext cx="1399592" cy="4758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Data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B6875C5-27E8-C1F8-C8B8-F1754EF82B22}"/>
              </a:ext>
            </a:extLst>
          </p:cNvPr>
          <p:cNvCxnSpPr>
            <a:cxnSpLocks/>
            <a:stCxn id="73" idx="0"/>
            <a:endCxn id="7" idx="2"/>
          </p:cNvCxnSpPr>
          <p:nvPr/>
        </p:nvCxnSpPr>
        <p:spPr>
          <a:xfrm flipH="1" flipV="1">
            <a:off x="9383488" y="3429000"/>
            <a:ext cx="1035698" cy="33590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1AA2F87-A036-3424-6B33-5787FB22E20E}"/>
              </a:ext>
            </a:extLst>
          </p:cNvPr>
          <p:cNvCxnSpPr>
            <a:cxnSpLocks/>
            <a:stCxn id="7" idx="2"/>
            <a:endCxn id="72" idx="0"/>
          </p:cNvCxnSpPr>
          <p:nvPr/>
        </p:nvCxnSpPr>
        <p:spPr>
          <a:xfrm flipH="1">
            <a:off x="8371116" y="3429000"/>
            <a:ext cx="1012372" cy="33590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5FFF3D-4BBB-8C03-9B78-A34A8AAD7792}"/>
              </a:ext>
            </a:extLst>
          </p:cNvPr>
          <p:cNvSpPr txBox="1"/>
          <p:nvPr/>
        </p:nvSpPr>
        <p:spPr>
          <a:xfrm>
            <a:off x="9168882" y="3442997"/>
            <a:ext cx="48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And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BEAF587-0C90-B00D-42F2-F1BB11FECA20}"/>
              </a:ext>
            </a:extLst>
          </p:cNvPr>
          <p:cNvCxnSpPr>
            <a:cxnSpLocks/>
            <a:stCxn id="66" idx="0"/>
            <a:endCxn id="8" idx="2"/>
          </p:cNvCxnSpPr>
          <p:nvPr/>
        </p:nvCxnSpPr>
        <p:spPr>
          <a:xfrm flipH="1" flipV="1">
            <a:off x="10199915" y="1570654"/>
            <a:ext cx="613488" cy="3327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33AC4CA4-02B4-7E93-2201-EC2527E614CC}"/>
              </a:ext>
            </a:extLst>
          </p:cNvPr>
          <p:cNvSpPr/>
          <p:nvPr/>
        </p:nvSpPr>
        <p:spPr>
          <a:xfrm>
            <a:off x="10436100" y="2953138"/>
            <a:ext cx="1399592" cy="4758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Decrypt Traffic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42C1FAD-2590-F694-338E-CAA2C21BB55E}"/>
              </a:ext>
            </a:extLst>
          </p:cNvPr>
          <p:cNvCxnSpPr>
            <a:cxnSpLocks/>
            <a:stCxn id="85" idx="0"/>
            <a:endCxn id="66" idx="2"/>
          </p:cNvCxnSpPr>
          <p:nvPr/>
        </p:nvCxnSpPr>
        <p:spPr>
          <a:xfrm flipH="1" flipV="1">
            <a:off x="10813403" y="2379306"/>
            <a:ext cx="322493" cy="5738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3261512-2CA9-5DDA-A06C-BD39EC9B2C44}"/>
              </a:ext>
            </a:extLst>
          </p:cNvPr>
          <p:cNvSpPr/>
          <p:nvPr/>
        </p:nvSpPr>
        <p:spPr>
          <a:xfrm>
            <a:off x="5528583" y="3764901"/>
            <a:ext cx="1856795" cy="4758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Access Employee Computer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5D01F61-C19C-7BEC-B54B-F5AA245A6B21}"/>
              </a:ext>
            </a:extLst>
          </p:cNvPr>
          <p:cNvCxnSpPr>
            <a:cxnSpLocks/>
          </p:cNvCxnSpPr>
          <p:nvPr/>
        </p:nvCxnSpPr>
        <p:spPr>
          <a:xfrm flipH="1">
            <a:off x="6436957" y="3442997"/>
            <a:ext cx="1" cy="33590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EAEB11E-1899-685F-D394-EAEEE7A72ED3}"/>
              </a:ext>
            </a:extLst>
          </p:cNvPr>
          <p:cNvSpPr/>
          <p:nvPr/>
        </p:nvSpPr>
        <p:spPr>
          <a:xfrm>
            <a:off x="4122476" y="4571997"/>
            <a:ext cx="2114454" cy="4758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 Leaves Computer Unlocked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6DB874C-FDFE-F9FD-4C8B-1A25612527A5}"/>
              </a:ext>
            </a:extLst>
          </p:cNvPr>
          <p:cNvSpPr/>
          <p:nvPr/>
        </p:nvSpPr>
        <p:spPr>
          <a:xfrm>
            <a:off x="6605490" y="4570442"/>
            <a:ext cx="2465422" cy="4758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Written Down Username/ Password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6BF336E-1519-60A2-5FBF-44E719158E62}"/>
              </a:ext>
            </a:extLst>
          </p:cNvPr>
          <p:cNvCxnSpPr>
            <a:cxnSpLocks/>
            <a:stCxn id="95" idx="0"/>
            <a:endCxn id="90" idx="2"/>
          </p:cNvCxnSpPr>
          <p:nvPr/>
        </p:nvCxnSpPr>
        <p:spPr>
          <a:xfrm flipV="1">
            <a:off x="5179703" y="4240763"/>
            <a:ext cx="1277278" cy="3312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DE0B8F0-A4C9-BBD5-A8C8-65093F900469}"/>
              </a:ext>
            </a:extLst>
          </p:cNvPr>
          <p:cNvCxnSpPr>
            <a:cxnSpLocks/>
            <a:stCxn id="90" idx="2"/>
            <a:endCxn id="96" idx="0"/>
          </p:cNvCxnSpPr>
          <p:nvPr/>
        </p:nvCxnSpPr>
        <p:spPr>
          <a:xfrm>
            <a:off x="6456981" y="4240763"/>
            <a:ext cx="1381220" cy="32967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E1ACE2D-3DEE-8997-9C5E-E4819EA19999}"/>
              </a:ext>
            </a:extLst>
          </p:cNvPr>
          <p:cNvSpPr/>
          <p:nvPr/>
        </p:nvSpPr>
        <p:spPr>
          <a:xfrm>
            <a:off x="2108716" y="4570442"/>
            <a:ext cx="1399592" cy="4758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Steal Files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62EBC54-4410-8F7F-916A-D60FC36E6514}"/>
              </a:ext>
            </a:extLst>
          </p:cNvPr>
          <p:cNvSpPr/>
          <p:nvPr/>
        </p:nvSpPr>
        <p:spPr>
          <a:xfrm>
            <a:off x="2151529" y="3764901"/>
            <a:ext cx="1313966" cy="4758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Access Files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FFE0FAE-4F01-82F3-8B6C-E4FD7B4D68A4}"/>
              </a:ext>
            </a:extLst>
          </p:cNvPr>
          <p:cNvCxnSpPr>
            <a:cxnSpLocks/>
            <a:stCxn id="20" idx="2"/>
            <a:endCxn id="105" idx="0"/>
          </p:cNvCxnSpPr>
          <p:nvPr/>
        </p:nvCxnSpPr>
        <p:spPr>
          <a:xfrm flipH="1">
            <a:off x="2808512" y="3429000"/>
            <a:ext cx="3648470" cy="33590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458E390-0B24-7117-5CC2-9263314206A2}"/>
              </a:ext>
            </a:extLst>
          </p:cNvPr>
          <p:cNvCxnSpPr>
            <a:cxnSpLocks/>
            <a:stCxn id="105" idx="2"/>
            <a:endCxn id="104" idx="0"/>
          </p:cNvCxnSpPr>
          <p:nvPr/>
        </p:nvCxnSpPr>
        <p:spPr>
          <a:xfrm>
            <a:off x="2808512" y="4240763"/>
            <a:ext cx="0" cy="32967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9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LUND, KYLE T Maj USAF AFGSC AFGSC/A3CT</dc:creator>
  <cp:lastModifiedBy>LUND, KYLE T Maj USAF AFGSC AFGSC/A3CT</cp:lastModifiedBy>
  <cp:revision>3</cp:revision>
  <dcterms:created xsi:type="dcterms:W3CDTF">2024-05-17T20:01:03Z</dcterms:created>
  <dcterms:modified xsi:type="dcterms:W3CDTF">2024-05-17T20:25:11Z</dcterms:modified>
</cp:coreProperties>
</file>