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A0B2-840F-C773-483B-271DBCDFB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C104E-FC5C-3B71-4ABC-56A9CB409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0895-3108-2DE2-B2D5-AD5CEF587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BD38-7B69-762A-6A11-527F47E5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7216-5760-8E47-CC1C-6D63526B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5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5760-ED87-C1B6-5372-9A2AFA3A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B43FB-0063-018F-76C8-BB13483AD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928E9-8A2F-BE74-A4D0-29018960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AFF1-2769-30A3-8CA4-1B4B85A2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4C57-C08A-1222-C835-2E789B2B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9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92FF0-70EC-C1CE-C5D4-B9413CE78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3F2A0-4581-E5F0-2904-C3644435E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C34F-A276-FD09-BBCD-A599B5F1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594C-527E-54BB-863A-64A41673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95C92-0C7C-C959-5BC0-C23E110E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7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799C-3818-2286-A8BE-0FB7F000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0122-A5A1-2D25-1193-17CFABD2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70D3-A590-0D44-0110-951AAD98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1BDC9-5EB0-31D1-7D93-C65E85F2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CBF6-D7D9-FE5A-86B7-3C83F454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2E16-E74B-32C3-FDE2-A79386D4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38E4-78B9-03BD-A749-D16211B5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E95B6-4024-A198-2F03-C3519911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6ECD-FC23-5D38-7694-2D0E1510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F4AC-FE6E-0C4E-BFF5-45285B37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9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CE0F-C75D-75A3-C47C-EEE868C9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03CF-CFA6-7BD5-3A7D-615A5E2AF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5391-A40C-FC7C-5307-943B9836C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60888-1F17-D023-3EBE-DF386906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D8926-0210-8B24-4F48-6B04D9ED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E66A6-D1B6-FC5E-6FDE-924B4F7E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6804-14AA-81B9-DBAA-451C1E4A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2402-72CF-4FD7-5682-A6E786A31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4F0DE-11A9-77CF-44DD-4E96FE2B0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20425-AB90-D0DE-FCD1-293D0DFBA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C9C03-C37C-CC3F-477B-34AC370E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3F85D-2E84-8360-957F-DD15B49B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7BCCB-BB19-30C4-8CFE-B97EC56B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35A86-448E-6A34-BAC6-1AAFDE50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4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F49D-2553-F2FB-BE11-86EC145E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9E92C-6D99-4C19-F5D6-FB3EE97C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20C3F-F5EB-FCFF-7C25-95868D5E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A22B1-6B82-81FA-E706-EDFDAA06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70508-338B-18E5-2304-2EFAC388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16F9D-C5C6-AE19-BAF3-54D9EC32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14C6C-12A5-CE27-E0A5-5B024C10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6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4D60-769B-B3A6-BD3F-65AE34BF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08AD-1B8B-2F17-1AA7-5B6A0C0DC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4838F-5774-A4BA-FCAC-6AC901B4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E728A-136F-9F40-FB32-16789A1C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7B5E9-4651-1B7F-7FF9-284D57AE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FE953-0FE4-A527-2064-B8F2AD40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EF92-AABB-A66A-EF19-61E361BF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16857-FB73-B52A-FEB7-95AB3F1FC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B566F-4132-CDE0-1D36-C7B0A548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3F5D-714E-30FF-CFF2-DA484744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34292-FCB0-751E-70B1-85A74A4F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B326D-348A-F02D-8C3D-9F014379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0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BF40D-6A45-8556-0353-C683544A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10A77-DE11-34D0-984F-CE5057161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E546-586B-744E-B5A7-A891FDEBA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A0626-39DF-42D0-974E-C9C8E2D954B8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909A-00DB-0C11-9EB6-5BF2E5B63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3136C-C9CA-A092-B819-479D8B820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7EFC4-C50D-44D4-92CB-03F7CCEDE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2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B9D7A4-476F-B78C-D517-7DF5339A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 = 11, g =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641D26-0FA4-D658-BAF6-A69ED983C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89858"/>
            <a:ext cx="5157787" cy="464157"/>
          </a:xfrm>
        </p:spPr>
        <p:txBody>
          <a:bodyPr/>
          <a:lstStyle/>
          <a:p>
            <a:pPr algn="ctr"/>
            <a:r>
              <a:rPr lang="en-US" dirty="0"/>
              <a:t>Alice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351258A-7AB6-C41A-FF9C-15FBF8D39BC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354015"/>
                <a:ext cx="5157787" cy="4835648"/>
              </a:xfrm>
            </p:spPr>
            <p:txBody>
              <a:bodyPr/>
              <a:lstStyle/>
              <a:p>
                <a:r>
                  <a:rPr lang="en-US" dirty="0"/>
                  <a:t>Private key a = 5</a:t>
                </a:r>
              </a:p>
              <a:p>
                <a:r>
                  <a:rPr lang="en-US" dirty="0"/>
                  <a:t>Public key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10</a:t>
                </a:r>
              </a:p>
              <a:p>
                <a:r>
                  <a:rPr lang="en-US" dirty="0"/>
                  <a:t>Shared secret key K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351258A-7AB6-C41A-FF9C-15FBF8D39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354015"/>
                <a:ext cx="5157787" cy="4835648"/>
              </a:xfrm>
              <a:blipFill>
                <a:blip r:embed="rId2"/>
                <a:stretch>
                  <a:fillRect l="-2128" t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99883A-193C-6BDA-33EA-7C6B69B96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89858"/>
            <a:ext cx="5183188" cy="464157"/>
          </a:xfrm>
        </p:spPr>
        <p:txBody>
          <a:bodyPr/>
          <a:lstStyle/>
          <a:p>
            <a:pPr algn="ctr"/>
            <a:r>
              <a:rPr lang="en-US" dirty="0"/>
              <a:t>Bob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2718328-64BD-63E2-4BC1-9676FA7A9A5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354015"/>
                <a:ext cx="5183188" cy="4835648"/>
              </a:xfrm>
            </p:spPr>
            <p:txBody>
              <a:bodyPr/>
              <a:lstStyle/>
              <a:p>
                <a:r>
                  <a:rPr lang="en-US" dirty="0"/>
                  <a:t>Private key b = 7</a:t>
                </a:r>
              </a:p>
              <a:p>
                <a:r>
                  <a:rPr lang="en-US" dirty="0"/>
                  <a:t>Public key 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7</a:t>
                </a:r>
              </a:p>
              <a:p>
                <a:r>
                  <a:rPr lang="en-US" dirty="0"/>
                  <a:t>Shared secret key K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52718328-64BD-63E2-4BC1-9676FA7A9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354015"/>
                <a:ext cx="5183188" cy="4835648"/>
              </a:xfrm>
              <a:blipFill>
                <a:blip r:embed="rId3"/>
                <a:stretch>
                  <a:fillRect l="-2118" t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32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 = 11, g =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= 11, g = 2</dc:title>
  <dc:creator>Kyle Lund</dc:creator>
  <cp:lastModifiedBy>Kyle Lund</cp:lastModifiedBy>
  <cp:revision>1</cp:revision>
  <dcterms:created xsi:type="dcterms:W3CDTF">2024-06-01T20:55:49Z</dcterms:created>
  <dcterms:modified xsi:type="dcterms:W3CDTF">2024-06-01T21:11:21Z</dcterms:modified>
</cp:coreProperties>
</file>