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2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457B-03B0-48E1-A542-BA2F636E2203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1489-FCE8-4004-8EE9-F358880A8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9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457B-03B0-48E1-A542-BA2F636E2203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1489-FCE8-4004-8EE9-F358880A8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7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457B-03B0-48E1-A542-BA2F636E2203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1489-FCE8-4004-8EE9-F358880A8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3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457B-03B0-48E1-A542-BA2F636E2203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1489-FCE8-4004-8EE9-F358880A8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6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457B-03B0-48E1-A542-BA2F636E2203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1489-FCE8-4004-8EE9-F358880A8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8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457B-03B0-48E1-A542-BA2F636E2203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1489-FCE8-4004-8EE9-F358880A8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5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457B-03B0-48E1-A542-BA2F636E2203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1489-FCE8-4004-8EE9-F358880A8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7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457B-03B0-48E1-A542-BA2F636E2203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1489-FCE8-4004-8EE9-F358880A8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4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457B-03B0-48E1-A542-BA2F636E2203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1489-FCE8-4004-8EE9-F358880A8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457B-03B0-48E1-A542-BA2F636E2203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1489-FCE8-4004-8EE9-F358880A8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1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457B-03B0-48E1-A542-BA2F636E2203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1489-FCE8-4004-8EE9-F358880A8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8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B457B-03B0-48E1-A542-BA2F636E2203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11489-FCE8-4004-8EE9-F358880A8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6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0291F6A-D248-EACB-8A2A-C7FA3538A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787"/>
            <a:ext cx="15529704" cy="1006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57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Lund</dc:creator>
  <cp:lastModifiedBy>Kyle Lund</cp:lastModifiedBy>
  <cp:revision>1</cp:revision>
  <cp:lastPrinted>2023-12-02T20:40:13Z</cp:lastPrinted>
  <dcterms:created xsi:type="dcterms:W3CDTF">2023-12-02T20:35:28Z</dcterms:created>
  <dcterms:modified xsi:type="dcterms:W3CDTF">2023-12-02T20:40:37Z</dcterms:modified>
</cp:coreProperties>
</file>