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86" r:id="rId3"/>
    <p:sldId id="267" r:id="rId4"/>
    <p:sldId id="26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8"/>
  </p:normalViewPr>
  <p:slideViewPr>
    <p:cSldViewPr snapToGrid="0" snapToObjects="1">
      <p:cViewPr varScale="1">
        <p:scale>
          <a:sx n="88" d="100"/>
          <a:sy n="88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C36A-6FDF-1C4F-B700-41D6DECB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78831-D70C-B246-80D6-F5D380AA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A8D9-883C-F940-852B-DA2ED24E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1DD9-763A-7344-974E-EF2974A2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E5D7-2B5D-484F-96CE-3C3F4519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1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721C-87D1-2E48-AF38-87C5B739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67367-5EA5-3D4F-BEBB-BBB7E680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D5D-23D4-CD48-A8B1-4DD8FEFF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33C8-3695-AB49-9523-DA6BCDA6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CC9B-4DAC-484E-8D8E-3AF13714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27DFD-4E59-C147-B05C-F567ABF89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BD9BD-6F52-8D4E-8E0A-507401742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B2B6-2294-9D46-8055-1D1F653C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B093-8B21-9245-8C11-64CA61D2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9630-5461-CE4E-99EA-A694C4FD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FD87-AF80-844F-8891-1FA5A9DA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43E2-FE12-834C-9AFD-78D2D7C8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A88A-2DE8-FC43-A583-D83B153E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AA4A-D19B-E148-A238-65FBB66F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92ED-4505-FB4C-A0AD-028F617E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8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8020-DC69-1A44-8FF4-81C2FDD5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294D-1FAE-664E-9882-16770CDC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5184-025B-5441-BC16-5B0C345E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6BFB-D8BD-2C44-BBCB-99280C11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8B98-679B-D844-9736-394186FE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6C0-6274-5144-9920-E324E8DA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2204-7115-3644-A928-CDA8C3D9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CD784-F981-F24B-84C7-49DC1BA1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457FD-0B3A-C641-9DDA-7C4FF889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B2098-ADE5-284B-A30B-E031B9D4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2576-D3CA-BE4E-B113-2C95DC64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BA27-C9D9-B745-9CDA-F00215BF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9E05A-AEF4-3A44-B70A-34C0B4BB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DE29D-B503-DD4F-8FAC-3A2D885C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E70AA-BF2F-E045-B6F7-BC736341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43F04-D339-2F49-826E-6D9D8E4C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9E075-3F49-E04A-A698-1A3A8383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135CA-3E77-9646-A110-84E1C0D7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A3A2A-1735-3B4B-AA84-4FB0E26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07CB-55CF-8545-8DC9-3C40145B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95CA3-6ABD-814F-8B65-97974521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CFB34-4DE0-B445-BE78-225FB517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C79FD-2EB5-594F-A9BD-CB903CE6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E79EA-4CF3-6247-89D5-187EF634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01187-A5C8-2547-9E8C-7CDE1187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C846-99A7-2F48-80D7-365598F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E220-98DD-934F-8389-0C6FFA92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70B5-2E0B-E64D-BCAC-E3584E26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8E3A-CF28-6849-923A-B47CF8C7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7AC6E-4550-B845-820E-0BECBF49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3BEE1-2779-3A47-B038-111C9692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B9367-AAD1-FD44-9D80-144B3A3E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1444-3CE4-F043-A3BC-9ABED832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D84C1-0B29-084A-91CD-208834981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D863-1660-0948-8DEE-2B51A212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17CF-BA1B-DF4D-A9CB-8DB33A04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8057-9148-EB4A-8985-68AA6369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6D8BE-6314-054D-9FFB-77290892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17ED7-1064-3A45-B22A-A10019F8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82550-650F-BF45-BE82-CED5D626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7DC7-C6D6-2545-AEDE-A74D63093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795F-BA2D-4C44-B1D6-6D684E08D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53F5-937A-CB45-9A3F-1AED952D2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5D59A-36DF-4693-B627-A7044AADF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1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ED4F4-FD60-E742-B61E-B3A879F53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/>
              <a:t>ARM Procedures </a:t>
            </a:r>
            <a:br>
              <a:rPr lang="en-US" dirty="0"/>
            </a:br>
            <a:r>
              <a:rPr lang="en-US" dirty="0"/>
              <a:t>Sample Problems</a:t>
            </a:r>
            <a:br>
              <a:rPr lang="en-US" dirty="0"/>
            </a:br>
            <a:r>
              <a:rPr lang="en-US" sz="2400" dirty="0"/>
              <a:t>February 15,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A400C-28D3-AE4E-B6A7-D097AA33C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CDA 3101</a:t>
            </a:r>
          </a:p>
        </p:txBody>
      </p:sp>
    </p:spTree>
    <p:extLst>
      <p:ext uri="{BB962C8B-B14F-4D97-AF65-F5344CB8AC3E}">
        <p14:creationId xmlns:p14="http://schemas.microsoft.com/office/powerpoint/2010/main" val="64682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288893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	#check if n&lt;0, n is in X1</a:t>
            </a:r>
          </a:p>
          <a:p>
            <a:r>
              <a:rPr lang="en-US" sz="1400" dirty="0"/>
              <a:t>	subs X9, X1, XZR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b.gt</a:t>
            </a:r>
            <a:r>
              <a:rPr lang="en-US" sz="1400" dirty="0"/>
              <a:t> endif</a:t>
            </a:r>
          </a:p>
          <a:p>
            <a:r>
              <a:rPr lang="en-US" sz="1400" dirty="0"/>
              <a:t>	#check if n==0, n is in X1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cbz</a:t>
            </a:r>
            <a:r>
              <a:rPr lang="en-US" sz="1400" dirty="0"/>
              <a:t> X1, </a:t>
            </a:r>
            <a:r>
              <a:rPr lang="en-US" sz="1400" dirty="0" err="1"/>
              <a:t>retzero</a:t>
            </a:r>
            <a:endParaRPr lang="en-US" sz="1400" dirty="0"/>
          </a:p>
          <a:p>
            <a:r>
              <a:rPr lang="en-US" sz="1400" dirty="0"/>
              <a:t>	#n = 0-n</a:t>
            </a:r>
          </a:p>
          <a:p>
            <a:r>
              <a:rPr lang="en-US" sz="1400" dirty="0"/>
              <a:t>	sub X1, XZR, X1</a:t>
            </a:r>
          </a:p>
          <a:p>
            <a:r>
              <a:rPr lang="en-US" sz="1400" dirty="0"/>
              <a:t>	#m = 0-m</a:t>
            </a:r>
          </a:p>
          <a:p>
            <a:r>
              <a:rPr lang="en-US" sz="1400" dirty="0"/>
              <a:t>	sub X0, XZR, X0</a:t>
            </a:r>
          </a:p>
          <a:p>
            <a:r>
              <a:rPr lang="en-US" sz="1400" dirty="0"/>
              <a:t>endif:       #check if m=1</a:t>
            </a:r>
          </a:p>
          <a:p>
            <a:r>
              <a:rPr lang="en-US" sz="1400" dirty="0"/>
              <a:t>	subs X11, X0, 1</a:t>
            </a:r>
          </a:p>
          <a:p>
            <a:r>
              <a:rPr lang="en-US" sz="1400" dirty="0"/>
              <a:t>	B.EQ </a:t>
            </a:r>
            <a:r>
              <a:rPr lang="en-US" sz="1400" dirty="0" err="1"/>
              <a:t>retn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/>
              <a:t>#check if n=1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subx</a:t>
            </a:r>
            <a:r>
              <a:rPr lang="en-US" sz="1400" b="1" dirty="0"/>
              <a:t> X11, X1,  1</a:t>
            </a:r>
          </a:p>
          <a:p>
            <a:r>
              <a:rPr lang="en-US" sz="1400" b="1" dirty="0"/>
              <a:t>	B.EQ </a:t>
            </a:r>
            <a:r>
              <a:rPr lang="en-US" sz="1400" b="1" dirty="0" err="1"/>
              <a:t>retm</a:t>
            </a:r>
            <a:endParaRPr lang="en-US" sz="1400" b="1" dirty="0"/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807156" y="46666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retm</a:t>
            </a:r>
            <a:r>
              <a:rPr lang="en-US" sz="1400" dirty="0"/>
              <a:t>:             #put m in X2</a:t>
            </a:r>
          </a:p>
          <a:p>
            <a:r>
              <a:rPr lang="en-US" sz="1400" dirty="0"/>
              <a:t>                       mov X2, X0</a:t>
            </a:r>
          </a:p>
          <a:p>
            <a:r>
              <a:rPr lang="en-US" sz="1400" dirty="0"/>
              <a:t>	B ret</a:t>
            </a:r>
          </a:p>
          <a:p>
            <a:r>
              <a:rPr lang="en-US" sz="1400" dirty="0" err="1"/>
              <a:t>retn</a:t>
            </a:r>
            <a:r>
              <a:rPr lang="en-US" sz="1400" dirty="0"/>
              <a:t>:	#put n in X2</a:t>
            </a:r>
          </a:p>
          <a:p>
            <a:r>
              <a:rPr lang="en-US" sz="1400" dirty="0"/>
              <a:t>	mov X2, X1</a:t>
            </a:r>
          </a:p>
          <a:p>
            <a:r>
              <a:rPr lang="en-US" sz="1400" dirty="0"/>
              <a:t>	B ret</a:t>
            </a:r>
          </a:p>
          <a:p>
            <a:r>
              <a:rPr lang="en-US" sz="1400" dirty="0" err="1"/>
              <a:t>retzero</a:t>
            </a:r>
            <a:r>
              <a:rPr lang="en-US" sz="1400" dirty="0"/>
              <a:t>:	#return register is X2, put zero in X2</a:t>
            </a:r>
          </a:p>
          <a:p>
            <a:r>
              <a:rPr lang="en-US" sz="1400" dirty="0"/>
              <a:t>	add X2, XZR, XZR</a:t>
            </a:r>
          </a:p>
          <a:p>
            <a:r>
              <a:rPr lang="en-US" sz="14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65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616765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795867" y="51193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retm</a:t>
            </a:r>
            <a:r>
              <a:rPr lang="en-US" sz="1200" dirty="0"/>
              <a:t>:             #put m in X2</a:t>
            </a:r>
          </a:p>
          <a:p>
            <a:r>
              <a:rPr lang="en-US" sz="1200" dirty="0"/>
              <a:t>                       mov X2, X0</a:t>
            </a:r>
          </a:p>
          <a:p>
            <a:r>
              <a:rPr lang="en-US" sz="1200" dirty="0"/>
              <a:t>	B ret</a:t>
            </a:r>
          </a:p>
          <a:p>
            <a:r>
              <a:rPr lang="en-US" sz="1200" dirty="0" err="1"/>
              <a:t>retn</a:t>
            </a:r>
            <a:r>
              <a:rPr lang="en-US" sz="1200" dirty="0"/>
              <a:t>:	#put n in X2</a:t>
            </a:r>
          </a:p>
          <a:p>
            <a:r>
              <a:rPr lang="en-US" sz="1200" dirty="0"/>
              <a:t>	mov X2, X1</a:t>
            </a:r>
          </a:p>
          <a:p>
            <a:r>
              <a:rPr lang="en-US" sz="1200" dirty="0"/>
              <a:t>	B ret</a:t>
            </a:r>
          </a:p>
          <a:p>
            <a:r>
              <a:rPr lang="en-US" sz="1200" dirty="0" err="1"/>
              <a:t>retzero</a:t>
            </a:r>
            <a:r>
              <a:rPr lang="en-US" sz="1200" dirty="0"/>
              <a:t>:	#return register is X2, put zero in X2</a:t>
            </a:r>
          </a:p>
          <a:p>
            <a:r>
              <a:rPr lang="en-US" sz="1200" dirty="0"/>
              <a:t>	add X2, XZR, XZR</a:t>
            </a:r>
          </a:p>
          <a:p>
            <a:r>
              <a:rPr lang="en-US" sz="12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86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61676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b="1" dirty="0"/>
              <a:t>	#subtract 1 from n (X1), for argument to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sub X1, X1, #1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778953" y="556877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retm</a:t>
            </a:r>
            <a:r>
              <a:rPr lang="en-US" sz="900" dirty="0"/>
              <a:t>:             #put m in X2</a:t>
            </a:r>
          </a:p>
          <a:p>
            <a:r>
              <a:rPr lang="en-US" sz="900" dirty="0"/>
              <a:t>                       mov X2, X0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retn</a:t>
            </a:r>
            <a:r>
              <a:rPr lang="en-US" sz="900" dirty="0"/>
              <a:t>:	#put n in X2</a:t>
            </a:r>
          </a:p>
          <a:p>
            <a:r>
              <a:rPr lang="en-US" sz="900" dirty="0"/>
              <a:t>	mov X2, X1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retzero</a:t>
            </a:r>
            <a:r>
              <a:rPr lang="en-US" sz="900" dirty="0"/>
              <a:t>:	#return register is X2, put zero in X2</a:t>
            </a:r>
          </a:p>
          <a:p>
            <a:r>
              <a:rPr lang="en-US" sz="900" dirty="0"/>
              <a:t>	add X2, XZR, XZR</a:t>
            </a:r>
          </a:p>
          <a:p>
            <a:r>
              <a:rPr lang="en-US" sz="9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62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616765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b="1" dirty="0"/>
              <a:t>	#subtract 1 from n (X1), for argument to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sub X1, X1, #1</a:t>
            </a:r>
          </a:p>
          <a:p>
            <a:r>
              <a:rPr lang="en-US" sz="1200" b="1" dirty="0"/>
              <a:t>	#call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BL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778953" y="556877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retm</a:t>
            </a:r>
            <a:r>
              <a:rPr lang="en-US" sz="900" dirty="0"/>
              <a:t>:             #put m in X2</a:t>
            </a:r>
          </a:p>
          <a:p>
            <a:r>
              <a:rPr lang="en-US" sz="900" dirty="0"/>
              <a:t>                       mov X2, X0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retn</a:t>
            </a:r>
            <a:r>
              <a:rPr lang="en-US" sz="900" dirty="0"/>
              <a:t>:	#put n in X2</a:t>
            </a:r>
          </a:p>
          <a:p>
            <a:r>
              <a:rPr lang="en-US" sz="900" dirty="0"/>
              <a:t>	mov X2, X1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retzero</a:t>
            </a:r>
            <a:r>
              <a:rPr lang="en-US" sz="900" dirty="0"/>
              <a:t>:	#return register is X2, put zero in X2</a:t>
            </a:r>
          </a:p>
          <a:p>
            <a:r>
              <a:rPr lang="en-US" sz="900" dirty="0"/>
              <a:t>	add X2, XZR, XZR</a:t>
            </a:r>
          </a:p>
          <a:p>
            <a:r>
              <a:rPr lang="en-US" sz="9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90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616765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pPr algn="r"/>
            <a:r>
              <a:rPr lang="en-US" sz="1200" b="1" dirty="0"/>
              <a:t>	sub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b="1" dirty="0"/>
              <a:t>	#subtract 1 from n (X1), for argument to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sub X1, X1, #1</a:t>
            </a:r>
          </a:p>
          <a:p>
            <a:r>
              <a:rPr lang="en-US" sz="1200" b="1" dirty="0"/>
              <a:t>	#call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BL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#restore the stack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b="1" dirty="0"/>
              <a:t>	add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5802508" y="5458932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retm</a:t>
            </a:r>
            <a:r>
              <a:rPr lang="en-US" sz="900" dirty="0"/>
              <a:t>:             #put m in X2</a:t>
            </a:r>
          </a:p>
          <a:p>
            <a:r>
              <a:rPr lang="en-US" sz="900" dirty="0"/>
              <a:t>                       mov X2, X0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retn</a:t>
            </a:r>
            <a:r>
              <a:rPr lang="en-US" sz="900" dirty="0"/>
              <a:t>:	#put n in X2</a:t>
            </a:r>
          </a:p>
          <a:p>
            <a:r>
              <a:rPr lang="en-US" sz="900" dirty="0"/>
              <a:t>	mov X2, X1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retzero</a:t>
            </a:r>
            <a:r>
              <a:rPr lang="en-US" sz="900" dirty="0"/>
              <a:t>:	#return register is X2, put zero in X2</a:t>
            </a:r>
          </a:p>
          <a:p>
            <a:r>
              <a:rPr lang="en-US" sz="900" dirty="0"/>
              <a:t>	add X2, XZR, XZR</a:t>
            </a:r>
          </a:p>
          <a:p>
            <a:r>
              <a:rPr lang="en-US" sz="9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94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2864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505412"/>
            <a:ext cx="616765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b="1" dirty="0"/>
              <a:t>	#subtract 1 from n (X1), for argument to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sub X1, X1, #1</a:t>
            </a:r>
          </a:p>
          <a:p>
            <a:r>
              <a:rPr lang="en-US" sz="1200" b="1" dirty="0"/>
              <a:t>	#call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BL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#restore the stack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b="1" dirty="0"/>
              <a:t>	add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b="1" dirty="0"/>
              <a:t>	#return from </a:t>
            </a:r>
            <a:r>
              <a:rPr lang="en-US" sz="1200" b="1" dirty="0" err="1"/>
              <a:t>recmultiply</a:t>
            </a:r>
            <a:r>
              <a:rPr lang="en-US" sz="1200" b="1" dirty="0"/>
              <a:t> is in X2, add m (X0) to it</a:t>
            </a:r>
          </a:p>
          <a:p>
            <a:r>
              <a:rPr lang="en-US" sz="1200" b="1" dirty="0"/>
              <a:t>	add X2, X2, X0</a:t>
            </a:r>
          </a:p>
          <a:p>
            <a:r>
              <a:rPr lang="en-US" sz="1200" b="1" dirty="0"/>
              <a:t>	B ret</a:t>
            </a:r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28640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5802508" y="5458932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retm</a:t>
            </a:r>
            <a:r>
              <a:rPr lang="en-US" sz="900" dirty="0"/>
              <a:t>:             #put m in X2</a:t>
            </a:r>
          </a:p>
          <a:p>
            <a:r>
              <a:rPr lang="en-US" sz="900" dirty="0"/>
              <a:t>                       mov X2, X0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retn</a:t>
            </a:r>
            <a:r>
              <a:rPr lang="en-US" sz="900" dirty="0"/>
              <a:t>:	#put n in X2</a:t>
            </a:r>
          </a:p>
          <a:p>
            <a:r>
              <a:rPr lang="en-US" sz="900" dirty="0"/>
              <a:t>	mov X2, X1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retzero</a:t>
            </a:r>
            <a:r>
              <a:rPr lang="en-US" sz="900" dirty="0"/>
              <a:t>:	#return register is X2, put zero in X2</a:t>
            </a:r>
          </a:p>
          <a:p>
            <a:r>
              <a:rPr lang="en-US" sz="900" dirty="0"/>
              <a:t>	add X2, XZR, XZR</a:t>
            </a:r>
          </a:p>
          <a:p>
            <a:r>
              <a:rPr lang="en-US" sz="9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5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D738B-2FAC-8155-40CF-417047E2938A}"/>
              </a:ext>
            </a:extLst>
          </p:cNvPr>
          <p:cNvSpPr txBox="1"/>
          <p:nvPr/>
        </p:nvSpPr>
        <p:spPr>
          <a:xfrm>
            <a:off x="1294410" y="1733797"/>
            <a:ext cx="5637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Assignment 1 is </a:t>
            </a:r>
            <a:r>
              <a:rPr lang="en-US" b="1" dirty="0"/>
              <a:t>not</a:t>
            </a:r>
            <a:r>
              <a:rPr lang="en-US" dirty="0"/>
              <a:t> required to be recursive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1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2293937"/>
            <a:ext cx="11601803" cy="132556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long long int </a:t>
            </a:r>
            <a:r>
              <a:rPr lang="en-US" sz="2800" dirty="0" err="1"/>
              <a:t>recmultiply</a:t>
            </a:r>
            <a:r>
              <a:rPr lang="en-US" sz="2800" dirty="0"/>
              <a:t>(long long int m, long long int n)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//base cases</a:t>
            </a:r>
            <a:br>
              <a:rPr lang="en-US" sz="2800" dirty="0"/>
            </a:br>
            <a:r>
              <a:rPr lang="en-US" sz="2800" dirty="0"/>
              <a:t>	if m=0 return 0;</a:t>
            </a:r>
            <a:br>
              <a:rPr lang="en-US" sz="2800" dirty="0"/>
            </a:br>
            <a:r>
              <a:rPr lang="en-US" sz="2800" dirty="0"/>
              <a:t>	if (n&lt;=0)</a:t>
            </a:r>
            <a:br>
              <a:rPr lang="en-US" sz="2800" dirty="0"/>
            </a:br>
            <a:r>
              <a:rPr lang="en-US" sz="2800" dirty="0"/>
              <a:t>	{</a:t>
            </a:r>
            <a:br>
              <a:rPr lang="en-US" sz="2800" dirty="0"/>
            </a:br>
            <a:r>
              <a:rPr lang="en-US" sz="2800" dirty="0"/>
              <a:t>		if n=0 return 0;</a:t>
            </a:r>
            <a:br>
              <a:rPr lang="en-US" sz="2800" dirty="0"/>
            </a:br>
            <a:r>
              <a:rPr lang="en-US" sz="2800" dirty="0"/>
              <a:t>		n=0-n;  </a:t>
            </a:r>
            <a:r>
              <a:rPr lang="en-US" sz="2200" dirty="0"/>
              <a:t>//if n is negative, negate n and m so the result is the same  and n is positive</a:t>
            </a:r>
            <a:br>
              <a:rPr lang="en-US" sz="2800" dirty="0"/>
            </a:br>
            <a:r>
              <a:rPr lang="en-US" sz="2800" dirty="0"/>
              <a:t>		m=0-m;</a:t>
            </a:r>
            <a:br>
              <a:rPr lang="en-US" sz="2800" dirty="0"/>
            </a:br>
            <a:r>
              <a:rPr lang="en-US" sz="2800" dirty="0"/>
              <a:t>	}</a:t>
            </a:r>
            <a:br>
              <a:rPr lang="en-US" sz="2800" dirty="0"/>
            </a:br>
            <a:r>
              <a:rPr lang="en-US" sz="2800" dirty="0"/>
              <a:t>	if m=1 return n;</a:t>
            </a:r>
            <a:br>
              <a:rPr lang="en-US" sz="2800" dirty="0"/>
            </a:br>
            <a:r>
              <a:rPr lang="en-US" sz="2800" dirty="0"/>
              <a:t>	if n=1 return m;</a:t>
            </a:r>
            <a:br>
              <a:rPr lang="en-US" sz="2800" dirty="0"/>
            </a:br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	return m + </a:t>
            </a:r>
            <a:r>
              <a:rPr lang="en-US" sz="2800" dirty="0" err="1"/>
              <a:t>recmultiply</a:t>
            </a:r>
            <a:r>
              <a:rPr lang="en-US" sz="2800" dirty="0"/>
              <a:t>(m, n-1);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96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970844" y="2865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146755" y="61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	#check if m==0, m is in X0</a:t>
            </a:r>
          </a:p>
          <a:p>
            <a:r>
              <a:rPr lang="en-US" dirty="0"/>
              <a:t>		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0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635354" y="481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#check if m==0, m is in X0</a:t>
            </a:r>
          </a:p>
          <a:p>
            <a:r>
              <a:rPr lang="en-US" dirty="0"/>
              <a:t>	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#check if n&lt;=0, n is in X1</a:t>
            </a:r>
          </a:p>
          <a:p>
            <a:r>
              <a:rPr lang="en-US" b="1" dirty="0"/>
              <a:t>	subs X9, X1, XZR</a:t>
            </a:r>
          </a:p>
          <a:p>
            <a:r>
              <a:rPr lang="en-US" b="1" dirty="0"/>
              <a:t>	</a:t>
            </a:r>
            <a:r>
              <a:rPr lang="en-US" b="1" dirty="0" err="1"/>
              <a:t>b.gt</a:t>
            </a:r>
            <a:r>
              <a:rPr lang="en-US" b="1" dirty="0"/>
              <a:t> endif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925688" y="44894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11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635354" y="481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 #check if m==0, m is in X0</a:t>
            </a:r>
          </a:p>
          <a:p>
            <a:r>
              <a:rPr lang="en-US" dirty="0"/>
              <a:t>	 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#check if n&lt;=0, n is in X1</a:t>
            </a:r>
          </a:p>
          <a:p>
            <a:r>
              <a:rPr lang="en-US" dirty="0"/>
              <a:t>	subs X9, X1, XZR</a:t>
            </a:r>
          </a:p>
          <a:p>
            <a:r>
              <a:rPr lang="en-US" dirty="0"/>
              <a:t>	</a:t>
            </a:r>
            <a:r>
              <a:rPr lang="en-US" dirty="0" err="1"/>
              <a:t>b.gt</a:t>
            </a:r>
            <a:r>
              <a:rPr lang="en-US" dirty="0"/>
              <a:t> endif</a:t>
            </a:r>
          </a:p>
          <a:p>
            <a:r>
              <a:rPr lang="en-US" dirty="0"/>
              <a:t>	</a:t>
            </a:r>
            <a:r>
              <a:rPr lang="en-US" b="1" dirty="0"/>
              <a:t>#check if n==0, n is in X1</a:t>
            </a:r>
          </a:p>
          <a:p>
            <a:r>
              <a:rPr lang="en-US" b="1" dirty="0"/>
              <a:t>	</a:t>
            </a:r>
            <a:r>
              <a:rPr lang="en-US" b="1" dirty="0" err="1"/>
              <a:t>cbz</a:t>
            </a:r>
            <a:r>
              <a:rPr lang="en-US" b="1" dirty="0"/>
              <a:t> X1, </a:t>
            </a:r>
            <a:r>
              <a:rPr lang="en-US" b="1" dirty="0" err="1"/>
              <a:t>retzero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807156" y="40683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/>
              <a:t>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55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635354" y="481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#check if m==0, m is in X0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#check if n&lt;0, n is in X1</a:t>
            </a:r>
          </a:p>
          <a:p>
            <a:r>
              <a:rPr lang="en-US" dirty="0"/>
              <a:t>	subs X9, X1, XZR</a:t>
            </a:r>
          </a:p>
          <a:p>
            <a:r>
              <a:rPr lang="en-US" dirty="0"/>
              <a:t>	</a:t>
            </a:r>
            <a:r>
              <a:rPr lang="en-US" dirty="0" err="1"/>
              <a:t>b.gt</a:t>
            </a:r>
            <a:r>
              <a:rPr lang="en-US" dirty="0"/>
              <a:t> endif</a:t>
            </a:r>
          </a:p>
          <a:p>
            <a:r>
              <a:rPr lang="en-US" dirty="0"/>
              <a:t>	#check if n==0, n is in X1</a:t>
            </a:r>
          </a:p>
          <a:p>
            <a:r>
              <a:rPr lang="en-US" dirty="0"/>
              <a:t>	</a:t>
            </a:r>
            <a:r>
              <a:rPr lang="en-US" dirty="0" err="1"/>
              <a:t>cbz</a:t>
            </a:r>
            <a:r>
              <a:rPr lang="en-US" dirty="0"/>
              <a:t> X1, </a:t>
            </a:r>
            <a:r>
              <a:rPr lang="en-US" dirty="0" err="1"/>
              <a:t>retzero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#n = 0-n</a:t>
            </a:r>
          </a:p>
          <a:p>
            <a:r>
              <a:rPr lang="en-US" b="1" dirty="0"/>
              <a:t>	sub X1, XZR, X1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endif: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925688" y="46454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/>
              <a:t>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466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06402" y="481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     #check if m==0, m is in X0</a:t>
            </a:r>
          </a:p>
          <a:p>
            <a:r>
              <a:rPr lang="en-US" dirty="0"/>
              <a:t>	     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#check if n&lt;0, n is in X1</a:t>
            </a:r>
          </a:p>
          <a:p>
            <a:r>
              <a:rPr lang="en-US" dirty="0"/>
              <a:t>	subs X9, X1, XZR</a:t>
            </a:r>
          </a:p>
          <a:p>
            <a:r>
              <a:rPr lang="en-US" dirty="0"/>
              <a:t>	</a:t>
            </a:r>
            <a:r>
              <a:rPr lang="en-US" dirty="0" err="1"/>
              <a:t>b.gt</a:t>
            </a:r>
            <a:r>
              <a:rPr lang="en-US" dirty="0"/>
              <a:t> endif</a:t>
            </a:r>
          </a:p>
          <a:p>
            <a:r>
              <a:rPr lang="en-US" dirty="0"/>
              <a:t>	#check if n==0, n is in X1</a:t>
            </a:r>
          </a:p>
          <a:p>
            <a:r>
              <a:rPr lang="en-US" dirty="0"/>
              <a:t>	</a:t>
            </a:r>
            <a:r>
              <a:rPr lang="en-US" dirty="0" err="1"/>
              <a:t>cbz</a:t>
            </a:r>
            <a:r>
              <a:rPr lang="en-US" dirty="0"/>
              <a:t> X1, </a:t>
            </a:r>
            <a:r>
              <a:rPr lang="en-US" dirty="0" err="1"/>
              <a:t>retzero</a:t>
            </a:r>
            <a:endParaRPr lang="en-US" dirty="0"/>
          </a:p>
          <a:p>
            <a:r>
              <a:rPr lang="en-US" dirty="0"/>
              <a:t>	#n = 0-n</a:t>
            </a:r>
          </a:p>
          <a:p>
            <a:r>
              <a:rPr lang="en-US" dirty="0"/>
              <a:t>	sub X1, XZR, X1</a:t>
            </a:r>
          </a:p>
          <a:p>
            <a:r>
              <a:rPr lang="en-US" dirty="0"/>
              <a:t>	</a:t>
            </a:r>
            <a:r>
              <a:rPr lang="en-US" b="1" dirty="0"/>
              <a:t>#m = 0-m</a:t>
            </a:r>
          </a:p>
          <a:p>
            <a:r>
              <a:rPr lang="en-US" b="1" dirty="0"/>
              <a:t>	sub X0, XZR, X0</a:t>
            </a:r>
          </a:p>
          <a:p>
            <a:r>
              <a:rPr lang="en-US" dirty="0"/>
              <a:t>endif: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807156" y="41145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/>
              <a:t>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2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    #check if m==0, m is in X0</a:t>
            </a:r>
          </a:p>
          <a:p>
            <a:r>
              <a:rPr lang="en-US" dirty="0"/>
              <a:t>	    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#check if n&lt;0, n is in X1</a:t>
            </a:r>
          </a:p>
          <a:p>
            <a:r>
              <a:rPr lang="en-US" dirty="0"/>
              <a:t>	subs X9, X1, XZR</a:t>
            </a:r>
          </a:p>
          <a:p>
            <a:r>
              <a:rPr lang="en-US" dirty="0"/>
              <a:t>	</a:t>
            </a:r>
            <a:r>
              <a:rPr lang="en-US" dirty="0" err="1"/>
              <a:t>b.gt</a:t>
            </a:r>
            <a:r>
              <a:rPr lang="en-US" dirty="0"/>
              <a:t> endif</a:t>
            </a:r>
          </a:p>
          <a:p>
            <a:r>
              <a:rPr lang="en-US" dirty="0"/>
              <a:t>	#check if n==0, n is in X1</a:t>
            </a:r>
          </a:p>
          <a:p>
            <a:r>
              <a:rPr lang="en-US" dirty="0"/>
              <a:t>	</a:t>
            </a:r>
            <a:r>
              <a:rPr lang="en-US" dirty="0" err="1"/>
              <a:t>cbz</a:t>
            </a:r>
            <a:r>
              <a:rPr lang="en-US" dirty="0"/>
              <a:t> X1, </a:t>
            </a:r>
            <a:r>
              <a:rPr lang="en-US" dirty="0" err="1"/>
              <a:t>retzero</a:t>
            </a:r>
            <a:endParaRPr lang="en-US" dirty="0"/>
          </a:p>
          <a:p>
            <a:r>
              <a:rPr lang="en-US" dirty="0"/>
              <a:t>	#n = 0-n</a:t>
            </a:r>
          </a:p>
          <a:p>
            <a:r>
              <a:rPr lang="en-US" dirty="0"/>
              <a:t>	sub X1, XZR, X1</a:t>
            </a:r>
          </a:p>
          <a:p>
            <a:r>
              <a:rPr lang="en-US" dirty="0"/>
              <a:t>	#m = 0-m</a:t>
            </a:r>
          </a:p>
          <a:p>
            <a:r>
              <a:rPr lang="en-US" dirty="0"/>
              <a:t>	sub X0, XZR, X0</a:t>
            </a:r>
          </a:p>
          <a:p>
            <a:r>
              <a:rPr lang="en-US" dirty="0"/>
              <a:t>endif:       </a:t>
            </a:r>
            <a:r>
              <a:rPr lang="en-US" b="1" dirty="0"/>
              <a:t>#check if m=1</a:t>
            </a:r>
          </a:p>
          <a:p>
            <a:r>
              <a:rPr lang="en-US" b="1" dirty="0"/>
              <a:t>	subs X11, X0, 1</a:t>
            </a:r>
          </a:p>
          <a:p>
            <a:r>
              <a:rPr lang="en-US" b="1" dirty="0"/>
              <a:t>	B.EQ </a:t>
            </a:r>
            <a:r>
              <a:rPr lang="en-US" b="1" dirty="0" err="1"/>
              <a:t>retn</a:t>
            </a:r>
            <a:endParaRPr lang="en-US" b="1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807156" y="49987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retn</a:t>
            </a:r>
            <a:r>
              <a:rPr lang="en-US" dirty="0"/>
              <a:t>:	#put n in X2</a:t>
            </a:r>
          </a:p>
          <a:p>
            <a:r>
              <a:rPr lang="en-US" dirty="0"/>
              <a:t>	mov X2, X1</a:t>
            </a:r>
          </a:p>
          <a:p>
            <a:r>
              <a:rPr lang="en-US" dirty="0"/>
              <a:t>	B ret</a:t>
            </a:r>
          </a:p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if m=1 return n;</a:t>
            </a:r>
            <a:br>
              <a:rPr lang="en-US" sz="1800" dirty="0"/>
            </a:br>
            <a:r>
              <a:rPr lang="en-US" sz="1800" dirty="0"/>
              <a:t>	if n=1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02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3669</Words>
  <Application>Microsoft Macintosh PowerPoint</Application>
  <PresentationFormat>Widescreen</PresentationFormat>
  <Paragraphs>334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ARM Procedures  Sample Problems February 15, 2023</vt:lpstr>
      <vt:lpstr>PowerPoint Presentation</vt:lpstr>
      <vt:lpstr>long long int recmultiply(long long int m, long long int n) {  //base cases  if m=0 return 0;  if (n&lt;=0)  {   if n=0 return 0;   n=0-n;  //if n is negative, negate n and m so the result is the same  and n is positive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  <vt:lpstr>long long int recmultiply(long long int m, long long int n) {  //base cases  if m=0 return 0;  if (n&lt;=0)  {   if n=0 return 0;   n=0-n;   m=0-m;  }  if m=1 return n;  if n=1 return m;    return m + recmultiply(m, n-1); 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Procedures  Sample Problems</dc:title>
  <dc:creator>Resch,Cheryl</dc:creator>
  <cp:lastModifiedBy>Resch,Cheryl</cp:lastModifiedBy>
  <cp:revision>17</cp:revision>
  <dcterms:created xsi:type="dcterms:W3CDTF">2021-09-25T11:31:52Z</dcterms:created>
  <dcterms:modified xsi:type="dcterms:W3CDTF">2023-02-13T12:05:24Z</dcterms:modified>
</cp:coreProperties>
</file>