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f1ada901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f1ada901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Initialize r(0), each initial pagerank is equal to 1/n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eb78a3630_7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eb78a3630_7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eb78a363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eb78a363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eb78a36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eb78a36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0dbbcc3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0dbbcc3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ee70dd94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ee70dd94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eb78a363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eb78a363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node has a rank ‘r’. A node’s rank influences the ranks of outgoing links (so like, nodes that are link TO by other nodes are important)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eb78a363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eb78a363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ee70dd94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ee70dd94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ece8960a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ece8960a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ece8960a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ece8960a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Initialize r(0), each initial pagerank is equal to 1/n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 Overview: Simplified Page Rank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311700" y="140700"/>
            <a:ext cx="8520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Matrix Multiplication Example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400" y="1098100"/>
            <a:ext cx="5515720" cy="334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311700" y="321025"/>
            <a:ext cx="8520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Main - Parsing Input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311700" y="1061175"/>
            <a:ext cx="5048400" cy="3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We can use cin to read in the number of lines and power iterations.  </a:t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And then we can use getline and stringstream to read each line and split it by spaces.  </a:t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https://cplusplus.com/reference/string/string/getline/</a:t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https://cplusplus.com/reference/sstream/</a:t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8975" y="547276"/>
            <a:ext cx="3605026" cy="45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311700" y="321025"/>
            <a:ext cx="8520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Recommend Outline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506475" y="1108225"/>
            <a:ext cx="7059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Graph Implementation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</a:pPr>
            <a:r>
              <a:rPr lang="en" sz="1800">
                <a:solidFill>
                  <a:schemeClr val="dk2"/>
                </a:solidFill>
              </a:rPr>
              <a:t>You can use STL containers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</a:pPr>
            <a:r>
              <a:rPr lang="en" sz="1800">
                <a:solidFill>
                  <a:schemeClr val="dk2"/>
                </a:solidFill>
              </a:rPr>
              <a:t>Must use an Adjacency List representation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</a:pPr>
            <a:r>
              <a:rPr lang="en" sz="1800">
                <a:solidFill>
                  <a:schemeClr val="dk2"/>
                </a:solidFill>
              </a:rPr>
              <a:t>Graph should store weights (or contributing ranks) of incoming nodes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Page Rank Algorithm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</a:pPr>
            <a:r>
              <a:rPr lang="en" sz="1800">
                <a:solidFill>
                  <a:schemeClr val="dk2"/>
                </a:solidFill>
              </a:rPr>
              <a:t>Build your algorithm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</a:pPr>
            <a:r>
              <a:rPr lang="en" sz="1800">
                <a:solidFill>
                  <a:schemeClr val="dk2"/>
                </a:solidFill>
              </a:rPr>
              <a:t>Take into account power iterations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Main for Parsing Inputs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</a:pPr>
            <a:r>
              <a:rPr lang="en" sz="1800">
                <a:solidFill>
                  <a:schemeClr val="dk2"/>
                </a:solidFill>
              </a:rPr>
              <a:t>Write program to read in your Adjacency List of webpages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321025"/>
            <a:ext cx="8520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Page Rank Algorithm Overview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311700" y="1061175"/>
            <a:ext cx="78600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Back in the 1990s, Google co-founders Larry Page and Sergey Brin wondered how can we trust information on the Internet. Why are some websites more “important” than others?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 answering this question, the Page Rank algorithm was born!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Page Rank is an algorithm used to rank pages on the Internet to demonstrate their relative importance.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Once we represent webpages on the Internet in an adjacency list graph, we will run the Page Rank algorithm on these pages to determine their importance.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321025"/>
            <a:ext cx="8520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Adjacency Lists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311700" y="1061175"/>
            <a:ext cx="786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Conceptually, adjacency lists are a representation of graphs as a collection of lists, where each vertex has a list of its neighbors.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8700" y="2211075"/>
            <a:ext cx="4736799" cy="171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383600" y="2059025"/>
            <a:ext cx="35523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This is an example of a directed graph, where each node has an entry in the collection on the right. Associated with the node is a list of all nodes directly reachable from that node.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For this project, you will need to store webpages as nodes in a directed graph.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321025"/>
            <a:ext cx="8520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Adjacency Lists C++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221400" y="3818750"/>
            <a:ext cx="435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Definitions: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        = outdegree of URL x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Note that 1,2,...,5 all correspond to URLs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5775" y="120175"/>
            <a:ext cx="1939575" cy="139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9025" y="1777421"/>
            <a:ext cx="2056333" cy="1019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1050" y="4155225"/>
            <a:ext cx="335525" cy="33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2395" y="2945595"/>
            <a:ext cx="2566326" cy="204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2151725" y="2397150"/>
            <a:ext cx="37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266575" y="1144750"/>
            <a:ext cx="4508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You will be building an adjacency list as your primary structure to hold the webpages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One recommended way to store the pages is a map, where strings are mapped to vector of pairs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66502" y="2177624"/>
            <a:ext cx="3033798" cy="15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311700" y="321025"/>
            <a:ext cx="8520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How are ranks calcu</a:t>
            </a:r>
            <a:r>
              <a:rPr lang="en">
                <a:solidFill>
                  <a:srgbClr val="000000"/>
                </a:solidFill>
              </a:rPr>
              <a:t>lated?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311700" y="1061175"/>
            <a:ext cx="8146500" cy="3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 our graph, each webpage node has incoming and outgoing nodes, as the pages are represented in a directed graph.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725" y="3296800"/>
            <a:ext cx="592455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311700" y="1832850"/>
            <a:ext cx="754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Each node also has a rank, r, which is split equally among the node’s outgoing links.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357800" y="2571750"/>
            <a:ext cx="693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Page Rank Formula: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311700" y="140700"/>
            <a:ext cx="8520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How are ranks calculated?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311700" y="873000"/>
            <a:ext cx="6909600" cy="43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Rank is based on the importance of incoming nodes (indegrees)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Example: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 the figure, rank of node i is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rank(i) = rank(k)/out_degree(k) + rank(j)/out_degree(j)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Thus, the rank is based on the indegree (the number of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nodes pointing to it).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650" y="1387400"/>
            <a:ext cx="592455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1000" y="2532550"/>
            <a:ext cx="3063000" cy="21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311700" y="140700"/>
            <a:ext cx="8520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How are ranks calculated?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311700" y="873000"/>
            <a:ext cx="6909600" cy="43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Rank is based on the importance of incoming nodes (indegrees)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Example: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 the figure, rank of node i is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rank(i) = rank(k)/out_degree(k) + rank(j)/out_degree(j)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Thus, the rank is based on the indegree (the number of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nodes pointing to it).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100" y="1333500"/>
            <a:ext cx="592455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1000" y="2532550"/>
            <a:ext cx="3063000" cy="21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311700" y="140700"/>
            <a:ext cx="8520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How are ranks calculated?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244075" y="1129300"/>
            <a:ext cx="52911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Rank is based on the importance of incoming nodes (indegrees)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Example: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Take Node 2 in the map: 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rank(2) = [Node 1’s contribution] + [Node 5’s contribution]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1000" y="2959100"/>
            <a:ext cx="3063000" cy="2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6625" y="727350"/>
            <a:ext cx="2575875" cy="20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845575"/>
            <a:ext cx="4260300" cy="67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311700" y="140700"/>
            <a:ext cx="8520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How are ranks </a:t>
            </a:r>
            <a:r>
              <a:rPr lang="en">
                <a:solidFill>
                  <a:srgbClr val="000000"/>
                </a:solidFill>
              </a:rPr>
              <a:t>calculated</a:t>
            </a:r>
            <a:r>
              <a:rPr lang="en">
                <a:solidFill>
                  <a:srgbClr val="000000"/>
                </a:solidFill>
              </a:rPr>
              <a:t>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235175" y="481950"/>
            <a:ext cx="88128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SIMPLIFICATION: MATRIX MULTIPLICATION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b="1" lang="en" sz="1800">
                <a:solidFill>
                  <a:schemeClr val="dk2"/>
                </a:solidFill>
              </a:rPr>
              <a:t>r(x) = M x r(x-1)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rgbClr val="FF9900"/>
                </a:solidFill>
              </a:rPr>
              <a:t>r</a:t>
            </a:r>
            <a:r>
              <a:rPr lang="en" sz="1800">
                <a:solidFill>
                  <a:schemeClr val="dk2"/>
                </a:solidFill>
              </a:rPr>
              <a:t> is the (n x 1) matrix that holds the </a:t>
            </a:r>
            <a:r>
              <a:rPr lang="en" sz="1800">
                <a:solidFill>
                  <a:srgbClr val="FF9900"/>
                </a:solidFill>
              </a:rPr>
              <a:t>PageRanks for each URL</a:t>
            </a:r>
            <a:endParaRPr sz="1800"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rgbClr val="FF0000"/>
                </a:solidFill>
              </a:rPr>
              <a:t>M</a:t>
            </a:r>
            <a:r>
              <a:rPr lang="en" sz="1800">
                <a:solidFill>
                  <a:schemeClr val="dk2"/>
                </a:solidFill>
              </a:rPr>
              <a:t> is the (n x n) matrix, 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lang="en" sz="1800">
                <a:solidFill>
                  <a:srgbClr val="FF0000"/>
                </a:solidFill>
              </a:rPr>
              <a:t>M(i,j) = (1/d_j)</a:t>
            </a:r>
            <a:endParaRPr sz="1800">
              <a:solidFill>
                <a:srgbClr val="FF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You will have to implement this via an </a:t>
            </a:r>
            <a:r>
              <a:rPr b="1" lang="en" sz="1800">
                <a:solidFill>
                  <a:schemeClr val="dk2"/>
                </a:solidFill>
              </a:rPr>
              <a:t>Adjacency List (NOT a Matrix)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Where: 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rgbClr val="FF9900"/>
                </a:solidFill>
              </a:rPr>
              <a:t>r(0) = [⅕, ⅕, ⅕, ⅕,⅕ ]</a:t>
            </a:r>
            <a:r>
              <a:rPr lang="en" sz="1800">
                <a:solidFill>
                  <a:schemeClr val="dk2"/>
                </a:solidFill>
              </a:rPr>
              <a:t> for this example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For each power iteration, perform a matrix multiplication to get the PageRank of power x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rgbClr val="FF9900"/>
                </a:solidFill>
              </a:rPr>
              <a:t>r(1)</a:t>
            </a:r>
            <a:r>
              <a:rPr lang="en" sz="1800">
                <a:solidFill>
                  <a:schemeClr val="dk2"/>
                </a:solidFill>
              </a:rPr>
              <a:t> = </a:t>
            </a:r>
            <a:r>
              <a:rPr lang="en" sz="1800">
                <a:solidFill>
                  <a:srgbClr val="FF0000"/>
                </a:solidFill>
              </a:rPr>
              <a:t>M</a:t>
            </a:r>
            <a:r>
              <a:rPr lang="en" sz="1800">
                <a:solidFill>
                  <a:schemeClr val="dk2"/>
                </a:solidFill>
              </a:rPr>
              <a:t> x </a:t>
            </a:r>
            <a:r>
              <a:rPr lang="en" sz="1800">
                <a:solidFill>
                  <a:srgbClr val="FF9900"/>
                </a:solidFill>
              </a:rPr>
              <a:t>r(0)</a:t>
            </a:r>
            <a:endParaRPr sz="18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250" y="0"/>
            <a:ext cx="1943750" cy="15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0700" y="3554613"/>
            <a:ext cx="590550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