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C78247-6802-A26C-CECD-F6DDDD54A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2C7770-8891-4865-89B0-50A71BD85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14602F-6C73-C830-89A6-61B96C75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AB9881-D5F7-F246-BFF4-9DDE2A38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89AAB-2296-8980-C534-9FD8C000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7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635370-9785-680C-2F20-C8BCF034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BFDE0B-CB68-B339-8A95-F160D5C7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FD47A7-96FF-BB8A-CD06-1DAF302F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926CA9-A1CF-1503-4353-F97C7C7F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F1177E-6899-59EC-B04A-2A33E3F0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246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C1E995-1190-B6AA-D43A-D1D1D90B5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D32033E-6E53-D639-895B-6C4EF2F2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EEA9DD-0052-7C4A-164F-DE74BDBD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2320FE-A31B-289E-60D9-87BBD7F1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7C5027-F53D-61F3-D646-F0EAF758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87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539B3-7169-7418-649F-FFD280B6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AC3670-3E77-D8B3-278D-B6D564B9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93EE73-DA7C-2ACC-BFDE-E8124C9F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DBF49A-F485-706C-FCC0-C031BAC1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0CECF3-68A2-4222-AA7D-EF5C099C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1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B79C42-609C-3E04-6994-80A2F847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6B4D74-FA2D-0E79-8EBD-B2EA781A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5E5849-9D0A-A1E9-FD9F-97E25CFF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18E123-06FD-66A9-001B-6477CB6B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3B0737-C8FB-3AFD-EF46-44446B9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48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DAD350-2928-7F3D-F40F-94AD0C69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CA4871-A672-B1D4-1784-0B6B7C5FF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DA5CD78-C2C6-B1A1-FEF9-30B2DAB4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DC6C0D-BE44-5EA7-9F58-187FB1BB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F3D4A1-DDB4-AEBB-B9BC-5F8182A5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5E2812-C437-7C05-F1C7-5446A3F3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80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0A6E2-73AB-FA8C-4A85-FD48EE51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0C3F4-584D-6CF8-C3F0-141AACFD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0778F3-4E5B-4C76-995D-530E39DF1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E686909-9627-A8D4-ECBB-50FE465F5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A926C2E-A7C1-2B55-5981-0D5EAA5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A53F7B2-E509-FBC7-B17C-060DE288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782411A-9D78-BDDA-1591-0326D930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8D8B0-19A8-F550-D8D7-332013B1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1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9634A3-46F6-7734-0D28-81DAC7FB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B46D98B-71C2-EC2A-8423-5DF6952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BB65CC4-43E2-6222-4A39-D309F899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F1C0F51-288E-96C8-D49D-4CE36FCA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57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518319-CF39-AD04-67E7-BA5F2371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714A87D-E651-59B9-4C6C-E684EF62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A4B8652-152E-5064-F962-4BE9B196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88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D43CB-B9C3-543E-3858-50D8AD34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A0B0C3-95FC-52AB-0A6A-AE4E0FC1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B26091-B0B8-4ECD-DAC9-91D401C55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287BC7-769B-325C-BA4E-B0C8EE47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55DCBC-E189-0FF7-7F40-99298098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02BB9A-9587-F98D-9BA1-178F9615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18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7F0D4E-CCB2-D47A-A9DF-37A44136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FD43A94-0126-205C-0FE6-F20D4BD29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792D83E-04D8-C932-243C-7C47021EA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85874F-F3A0-36B8-92A5-A7C4A4D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8F5F68-C635-0BDB-957B-4F570BAE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84CB19-CBD3-4CCD-13D7-A09DE5CA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9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616C5A-B2EE-26FB-D1AC-C68902F6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04399A-9238-7ECD-2D2F-22DC08262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A88DF9-BA4E-8C69-8B3E-D7BE2A6E2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BD33-71FE-4955-B0F4-A44115B1A226}" type="datetimeFigureOut">
              <a:rPr lang="pl-PL" smtClean="0"/>
              <a:t>18.05.2022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05EAE4-326B-8B63-5703-8D207C7A6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C7F80-CF59-F3E2-D76B-D702FF339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28C2-3C26-4BED-946D-A1707490F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42FF81-F3AE-72EC-FD27-46FD5C499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Bezpieczna aplikacja do przechowywania notatek tekstowych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96ACFC-1B1E-D683-9A31-1BAF94786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Karol Cieślik</a:t>
            </a:r>
          </a:p>
          <a:p>
            <a:endParaRPr lang="pl-PL" dirty="0"/>
          </a:p>
          <a:p>
            <a:r>
              <a:rPr lang="pl-PL" sz="1600" i="1" dirty="0"/>
              <a:t>To jeszcze nie jest finalny produkt</a:t>
            </a:r>
          </a:p>
        </p:txBody>
      </p:sp>
    </p:spTree>
    <p:extLst>
      <p:ext uri="{BB962C8B-B14F-4D97-AF65-F5344CB8AC3E}">
        <p14:creationId xmlns:p14="http://schemas.microsoft.com/office/powerpoint/2010/main" val="15414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FD1DA7-6B55-8F8A-924C-60C7F529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Biblioteki NPM - </a:t>
            </a:r>
            <a:r>
              <a:rPr lang="pl-PL" dirty="0" err="1"/>
              <a:t>frontend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B1E0B85-4293-890D-0AA7-FB5DF64E40FB}"/>
              </a:ext>
            </a:extLst>
          </p:cNvPr>
          <p:cNvSpPr txBox="1"/>
          <p:nvPr/>
        </p:nvSpPr>
        <p:spPr>
          <a:xfrm>
            <a:off x="746393" y="1825625"/>
            <a:ext cx="5004412" cy="424731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dependencies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"@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material-ui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core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"^4.12.3"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"@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material-ui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icons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"^4.11.3"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"@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reduxjs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toolkit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"^1.8.0"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axios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"^0.26.1"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cra-template-redux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"1.0.3"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dotenv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"^16.0.0"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"^16.8.3"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-dom"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"^16.8.3"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react-redux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"^7.2.6"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-router-dom"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"^6.2.2"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-scripts"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"5.0.0"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react-toastify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"^8.2.0"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},</a:t>
            </a:r>
          </a:p>
          <a:p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A11E910-43CD-9A7E-B1DA-86505D0FDEE1}"/>
              </a:ext>
            </a:extLst>
          </p:cNvPr>
          <p:cNvSpPr txBox="1"/>
          <p:nvPr/>
        </p:nvSpPr>
        <p:spPr>
          <a:xfrm>
            <a:off x="5748580" y="1825625"/>
            <a:ext cx="5605220" cy="424731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Material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UI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Material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UI</a:t>
            </a: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Redux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Wykonywanie zapytań</a:t>
            </a: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Redux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Obsługa zmiennych środowiskowych</a:t>
            </a: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Redux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Router</a:t>
            </a:r>
          </a:p>
          <a:p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React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Wyświetlanie powiadomień przy 	rejestracji/logowaniu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1A62F2-AE7B-8D46-AC2C-82FC85E8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83A920-9A36-175E-DD18-BD6BA7F6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 certyfikatów</a:t>
            </a:r>
          </a:p>
          <a:p>
            <a:r>
              <a:rPr lang="pl-PL" dirty="0" err="1"/>
              <a:t>Backend</a:t>
            </a:r>
            <a:r>
              <a:rPr lang="pl-PL" dirty="0"/>
              <a:t> serwuje </a:t>
            </a:r>
            <a:r>
              <a:rPr lang="pl-PL" dirty="0" err="1"/>
              <a:t>frontend</a:t>
            </a:r>
            <a:r>
              <a:rPr lang="pl-PL" dirty="0"/>
              <a:t> -&gt; publiczne </a:t>
            </a:r>
            <a:r>
              <a:rPr lang="pl-PL" dirty="0" err="1"/>
              <a:t>api</a:t>
            </a:r>
            <a:endParaRPr lang="pl-PL" dirty="0"/>
          </a:p>
          <a:p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audit</a:t>
            </a:r>
            <a:r>
              <a:rPr lang="pl-P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6559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5EB676-DF4D-06EB-9A06-6B931C5F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bezpiecznej aplikacji internetowej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F3E484-F41C-394A-E630-32800500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 2021Z -- Bartosz Chaber (A)</a:t>
            </a:r>
          </a:p>
          <a:p>
            <a:r>
              <a:rPr lang="pl-PL" dirty="0"/>
              <a:t>Aplikacja pozwala zalogowanemu użytkownikowi na przechowywanie notatek tekstowych z podstawowym </a:t>
            </a:r>
            <a:r>
              <a:rPr lang="pl-PL" dirty="0" err="1"/>
              <a:t>ostylowaniem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1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3D26B-0A85-F825-E50C-96593EFA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A5FFE8-1B75-3737-A90B-0F92110B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6807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aplikacja posiada bazę danych (SQL, może być </a:t>
            </a:r>
            <a:r>
              <a:rPr lang="pl-PL" dirty="0" err="1"/>
              <a:t>SQLite</a:t>
            </a:r>
            <a:r>
              <a:rPr lang="pl-PL" dirty="0"/>
              <a:t>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bezpieczne połączenie z aplikacją (szyfrowane połączenie),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wszystkie dane wejściowe od użytkownika podlegają walidacji z negatywnym nastawieniem,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weryfikacja liczby nieudanych prób logowania,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sprawdzanie jakości hasła (np. jego entropii),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dodać opóźnienie podczas logowania,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wykorzystując szkielet aplikacji (czy moduł) należy dokładnie wiedzieć jak jest on zaimplementowany.</a:t>
            </a:r>
          </a:p>
          <a:p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9E06B6B-D16E-05A9-8373-11382BB68212}"/>
              </a:ext>
            </a:extLst>
          </p:cNvPr>
          <p:cNvSpPr txBox="1">
            <a:spLocks/>
          </p:cNvSpPr>
          <p:nvPr/>
        </p:nvSpPr>
        <p:spPr>
          <a:xfrm>
            <a:off x="8956713" y="1825625"/>
            <a:ext cx="2796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b="1" dirty="0" err="1">
                <a:solidFill>
                  <a:srgbClr val="00B050"/>
                </a:solidFill>
              </a:rPr>
              <a:t>NoSQL</a:t>
            </a:r>
            <a:endParaRPr lang="pl-PL" b="1" dirty="0">
              <a:solidFill>
                <a:srgbClr val="00B050"/>
              </a:solidFill>
            </a:endParaRPr>
          </a:p>
          <a:p>
            <a:pPr algn="r"/>
            <a:r>
              <a:rPr lang="pl-PL" b="1" dirty="0"/>
              <a:t>NIE</a:t>
            </a:r>
          </a:p>
          <a:p>
            <a:pPr algn="r"/>
            <a:r>
              <a:rPr lang="pl-PL" b="1" dirty="0">
                <a:solidFill>
                  <a:srgbClr val="00B050"/>
                </a:solidFill>
              </a:rPr>
              <a:t>TAK</a:t>
            </a:r>
          </a:p>
          <a:p>
            <a:pPr algn="r"/>
            <a:endParaRPr lang="pl-PL" b="1" dirty="0">
              <a:solidFill>
                <a:srgbClr val="00B050"/>
              </a:solidFill>
            </a:endParaRPr>
          </a:p>
          <a:p>
            <a:pPr algn="r"/>
            <a:r>
              <a:rPr lang="pl-PL" b="1" dirty="0">
                <a:solidFill>
                  <a:srgbClr val="00B050"/>
                </a:solidFill>
              </a:rPr>
              <a:t>TAK</a:t>
            </a:r>
          </a:p>
          <a:p>
            <a:pPr algn="r"/>
            <a:r>
              <a:rPr lang="pl-PL" b="1" dirty="0">
                <a:solidFill>
                  <a:srgbClr val="00B050"/>
                </a:solidFill>
              </a:rPr>
              <a:t>TAK</a:t>
            </a:r>
          </a:p>
          <a:p>
            <a:pPr algn="r"/>
            <a:r>
              <a:rPr lang="pl-PL" b="1" dirty="0">
                <a:solidFill>
                  <a:srgbClr val="00B050"/>
                </a:solidFill>
              </a:rPr>
              <a:t>TAK</a:t>
            </a:r>
          </a:p>
          <a:p>
            <a:pPr algn="r"/>
            <a:r>
              <a:rPr lang="pl-PL" b="1" dirty="0">
                <a:solidFill>
                  <a:srgbClr val="00B050"/>
                </a:solidFill>
              </a:rPr>
              <a:t>TAK?</a:t>
            </a:r>
          </a:p>
          <a:p>
            <a:pPr marL="0" indent="0" algn="r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437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8CC39-EF91-862C-CC09-6223C1CD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Stos technologiczny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39C732-6EC6-9E96-3AED-0DF2B53B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 err="1">
                <a:solidFill>
                  <a:srgbClr val="242424"/>
                </a:solidFill>
                <a:effectLst/>
                <a:latin typeface="-apple-system"/>
              </a:rPr>
              <a:t>MongoDB</a:t>
            </a:r>
            <a:r>
              <a:rPr lang="pl-PL" b="0" i="0" dirty="0">
                <a:solidFill>
                  <a:srgbClr val="242424"/>
                </a:solidFill>
                <a:effectLst/>
                <a:latin typeface="-apple-system"/>
              </a:rPr>
              <a:t> + </a:t>
            </a:r>
            <a:r>
              <a:rPr lang="pl-PL" b="0" i="0" dirty="0" err="1">
                <a:solidFill>
                  <a:srgbClr val="242424"/>
                </a:solidFill>
                <a:effectLst/>
                <a:latin typeface="-apple-system"/>
              </a:rPr>
              <a:t>NodeJS</a:t>
            </a:r>
            <a:r>
              <a:rPr lang="pl-PL" b="0" i="0" dirty="0">
                <a:solidFill>
                  <a:srgbClr val="242424"/>
                </a:solidFill>
                <a:effectLst/>
                <a:latin typeface="-apple-system"/>
              </a:rPr>
              <a:t> + Express</a:t>
            </a:r>
          </a:p>
          <a:p>
            <a:r>
              <a:rPr lang="pl-PL" b="0" i="0" dirty="0" err="1">
                <a:solidFill>
                  <a:srgbClr val="242424"/>
                </a:solidFill>
                <a:effectLst/>
                <a:latin typeface="-apple-system"/>
              </a:rPr>
              <a:t>React</a:t>
            </a:r>
            <a:r>
              <a:rPr lang="pl-PL" b="0" i="0" dirty="0">
                <a:solidFill>
                  <a:srgbClr val="242424"/>
                </a:solidFill>
                <a:effectLst/>
                <a:latin typeface="-apple-system"/>
              </a:rPr>
              <a:t> z </a:t>
            </a:r>
            <a:r>
              <a:rPr lang="pl-PL" b="0" i="0" dirty="0" err="1">
                <a:solidFill>
                  <a:srgbClr val="242424"/>
                </a:solidFill>
                <a:effectLst/>
                <a:latin typeface="-apple-system"/>
              </a:rPr>
              <a:t>ReduxToolkit</a:t>
            </a:r>
            <a:r>
              <a:rPr lang="pl-PL" b="0" i="0" dirty="0">
                <a:solidFill>
                  <a:srgbClr val="242424"/>
                </a:solidFill>
                <a:effectLst/>
                <a:latin typeface="-apple-system"/>
              </a:rPr>
              <a:t>.</a:t>
            </a:r>
            <a:endParaRPr lang="pl-PL" dirty="0"/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6985B8BF-1CA0-9F16-7E79-59375EFA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151163"/>
            <a:ext cx="3511940" cy="234129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3DDC392-8696-D92D-157D-EDB97798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t="35967" r="18068" b="45231"/>
          <a:stretch/>
        </p:blipFill>
        <p:spPr>
          <a:xfrm>
            <a:off x="6096000" y="3151163"/>
            <a:ext cx="2869810" cy="80935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D197BDA-07AD-A9ED-2AAF-653D68C66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t="14989" b="15100"/>
          <a:stretch/>
        </p:blipFill>
        <p:spPr>
          <a:xfrm>
            <a:off x="6096000" y="4140114"/>
            <a:ext cx="3272009" cy="94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B15AC2-D7AD-3FB7-860B-0096D1A2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</a:t>
            </a:r>
            <a:r>
              <a:rPr lang="pl-PL" dirty="0" err="1"/>
              <a:t>MongoAtlas</a:t>
            </a:r>
            <a:r>
              <a:rPr lang="pl-PL" dirty="0"/>
              <a:t> (</a:t>
            </a:r>
            <a:r>
              <a:rPr lang="pl-PL" dirty="0" err="1"/>
              <a:t>NoSQL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B7871B-1A46-E7AF-CC8B-A2A7E7F1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Baza przechowywana w sieci (nie lokalnie)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667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0F966B-FC51-AD5D-97CC-26A98506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0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Notatki w bazie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FB18FFC-76F3-EAA6-4D51-7EF76B5DF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315" y="1419104"/>
            <a:ext cx="12213316" cy="5213050"/>
          </a:xfrm>
        </p:spPr>
      </p:pic>
    </p:spTree>
    <p:extLst>
      <p:ext uri="{BB962C8B-B14F-4D97-AF65-F5344CB8AC3E}">
        <p14:creationId xmlns:p14="http://schemas.microsoft.com/office/powerpoint/2010/main" val="4974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51DF04-9818-999D-ABBD-A9568D69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504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Użytkownicy w bazie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689688-DE5C-6879-B138-E8972C54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720"/>
            <a:ext cx="12192000" cy="58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696DA4-3B6E-4D6F-CA0B-417C9EF8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Walidacja logowania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F79EC7-34CC-DA61-E4C9-95E4A96B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 3 nieudanych logowaniach, przy następnej próbie logowania serwer odpowiada dopiero po 2 sekundach.</a:t>
            </a:r>
          </a:p>
          <a:p>
            <a:r>
              <a:rPr lang="pl-PL" dirty="0"/>
              <a:t>E-mail sprawdzany wyrażeniem regularnym</a:t>
            </a:r>
          </a:p>
          <a:p>
            <a:r>
              <a:rPr lang="pl-PL" dirty="0"/>
              <a:t>E-mail do 48 znaków</a:t>
            </a:r>
          </a:p>
          <a:p>
            <a:r>
              <a:rPr lang="pl-PL" dirty="0"/>
              <a:t>Hasło do 32 znaków</a:t>
            </a:r>
          </a:p>
          <a:p>
            <a:endParaRPr lang="pl-PL" dirty="0"/>
          </a:p>
          <a:p>
            <a:r>
              <a:rPr lang="pl-PL" dirty="0"/>
              <a:t>Przy rejestracji: informacyjna wartość entropii</a:t>
            </a:r>
          </a:p>
        </p:txBody>
      </p:sp>
    </p:spTree>
    <p:extLst>
      <p:ext uri="{BB962C8B-B14F-4D97-AF65-F5344CB8AC3E}">
        <p14:creationId xmlns:p14="http://schemas.microsoft.com/office/powerpoint/2010/main" val="25626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A1787-67B9-FAB4-584C-8538BB5D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Biblioteki NPM - </a:t>
            </a:r>
            <a:r>
              <a:rPr lang="pl-PL" dirty="0" err="1"/>
              <a:t>backend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6C831D4-43C9-DCDC-0D95-AF495A368978}"/>
              </a:ext>
            </a:extLst>
          </p:cNvPr>
          <p:cNvSpPr txBox="1"/>
          <p:nvPr/>
        </p:nvSpPr>
        <p:spPr>
          <a:xfrm>
            <a:off x="838200" y="1690688"/>
            <a:ext cx="5257800" cy="397031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dependencies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bcryptjs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"^2.4.3"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"express"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"^4.17.3"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"express-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async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-handler"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"^1.2.0"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"body-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parser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"^1.19.2"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colors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"^1.4.0"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delay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"^5.0.0"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marked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"^4.0.12"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dompurify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"^2.3.6"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jsdom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"^19.0.0"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dotenv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"^16.0.0"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jsonwebtoken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"^8.5.1"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mongoose</a:t>
            </a:r>
            <a:r>
              <a:rPr lang="pl-PL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"^6.2.8"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5669089-D460-F997-9F59-25DD6B4025C9}"/>
              </a:ext>
            </a:extLst>
          </p:cNvPr>
          <p:cNvSpPr txBox="1"/>
          <p:nvPr/>
        </p:nvSpPr>
        <p:spPr>
          <a:xfrm>
            <a:off x="6096000" y="1690688"/>
            <a:ext cx="5257800" cy="397031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Szyfrowanie hasła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Utrzymanie sesji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Utrzymanie sesji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Utrzymanie sesji</a:t>
            </a:r>
            <a:endParaRPr lang="pl-PL" b="1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Kolorki w konsoli </a:t>
            </a:r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Opóźnienie logowania</a:t>
            </a:r>
          </a:p>
          <a:p>
            <a:r>
              <a:rPr lang="pl-PL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Markdown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Sanityzacja </a:t>
            </a:r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markdownu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Sanityzacja </a:t>
            </a:r>
            <a:r>
              <a:rPr lang="pl-PL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markdownu</a:t>
            </a:r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Zmienne środowiskowe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JWT</a:t>
            </a:r>
          </a:p>
          <a:p>
            <a:r>
              <a:rPr lang="pl-PL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Obsługa </a:t>
            </a:r>
            <a:r>
              <a:rPr lang="pl-PL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MongoDB</a:t>
            </a:r>
            <a:endParaRPr lang="pl-PL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pl-PL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136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442</Words>
  <Application>Microsoft Office PowerPoint</Application>
  <PresentationFormat>Panoramiczny</PresentationFormat>
  <Paragraphs>97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Consolas</vt:lpstr>
      <vt:lpstr>Motyw pakietu Office</vt:lpstr>
      <vt:lpstr>Bezpieczna aplikacja do przechowywania notatek tekstowych</vt:lpstr>
      <vt:lpstr>Projekt bezpiecznej aplikacji internetowej </vt:lpstr>
      <vt:lpstr>Wymagania</vt:lpstr>
      <vt:lpstr>Stos technologiczny</vt:lpstr>
      <vt:lpstr>Baza danych MongoAtlas (NoSQL)</vt:lpstr>
      <vt:lpstr>Notatki w bazie danych</vt:lpstr>
      <vt:lpstr>Użytkownicy w bazie danych</vt:lpstr>
      <vt:lpstr>Walidacja logowania</vt:lpstr>
      <vt:lpstr>Biblioteki NPM - backend</vt:lpstr>
      <vt:lpstr>Biblioteki NPM - frontend</vt:lpstr>
      <vt:lpstr>Potencjalne problemy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Bezpieczna aplikacja do przechowywania notatek tekstowych</dc:title>
  <dc:creator>Cieślik Karol (STUD)</dc:creator>
  <cp:lastModifiedBy>Cieślik Karol (STUD)</cp:lastModifiedBy>
  <cp:revision>5</cp:revision>
  <dcterms:created xsi:type="dcterms:W3CDTF">2022-05-18T09:08:25Z</dcterms:created>
  <dcterms:modified xsi:type="dcterms:W3CDTF">2022-05-18T14:00:03Z</dcterms:modified>
</cp:coreProperties>
</file>