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80" r:id="rId4"/>
    <p:sldId id="281" r:id="rId5"/>
    <p:sldId id="282" r:id="rId6"/>
    <p:sldId id="283" r:id="rId7"/>
    <p:sldId id="284" r:id="rId8"/>
    <p:sldId id="273" r:id="rId9"/>
    <p:sldId id="275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 Nguyen" initials="SN" lastIdx="1" clrIdx="0">
    <p:extLst>
      <p:ext uri="{19B8F6BF-5375-455C-9EA6-DF929625EA0E}">
        <p15:presenceInfo xmlns:p15="http://schemas.microsoft.com/office/powerpoint/2012/main" userId="9c53a1df075b41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81F1F"/>
    <a:srgbClr val="56C43C"/>
    <a:srgbClr val="F5AA13"/>
    <a:srgbClr val="FF0066"/>
    <a:srgbClr val="EEB033"/>
    <a:srgbClr val="FF1919"/>
    <a:srgbClr val="404040"/>
    <a:srgbClr val="91C73E"/>
    <a:srgbClr val="F3B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95" autoAdjust="0"/>
  </p:normalViewPr>
  <p:slideViewPr>
    <p:cSldViewPr snapToGrid="0">
      <p:cViewPr varScale="1">
        <p:scale>
          <a:sx n="93" d="100"/>
          <a:sy n="93" d="100"/>
        </p:scale>
        <p:origin x="54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DDA1-22E4-4551-9B0A-4793C3E4EACB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D5613-983A-4EAD-AC87-2622C21CF7A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929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D5613-983A-4EAD-AC87-2622C21CF7A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183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D5613-983A-4EAD-AC87-2622C21CF7A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981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D5613-983A-4EAD-AC87-2622C21CF7A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974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D5613-983A-4EAD-AC87-2622C21CF7A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193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D5613-983A-4EAD-AC87-2622C21CF7A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945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 je ode mne vše, děkuji</a:t>
            </a:r>
            <a:r>
              <a:rPr lang="cs-CZ" baseline="0" dirty="0"/>
              <a:t> za pozornost, zde vám dávám prostor na dotazy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D5613-983A-4EAD-AC87-2622C21CF7A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153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49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89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791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688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087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786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63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08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632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64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C326-4B25-43A8-AB73-B63C40DAA35D}" type="datetimeFigureOut">
              <a:rPr lang="cs-CZ" smtClean="0"/>
              <a:t>07.04.2018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9C11-3F24-4173-9C02-628B0D56CE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959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1" y="3429000"/>
            <a:ext cx="6858000" cy="1486068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Detekce kulatých částic v obraze.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6521" y="6107525"/>
            <a:ext cx="271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J. Kolář, J. Vykydal,    </a:t>
            </a:r>
          </a:p>
          <a:p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T. </a:t>
            </a:r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Heindlová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S. H. Nguyen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668982" y="6509099"/>
            <a:ext cx="270164" cy="22167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398819" y="6509099"/>
            <a:ext cx="270164" cy="22167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ovéPole 1">
            <a:extLst>
              <a:ext uri="{FF2B5EF4-FFF2-40B4-BE49-F238E27FC236}">
                <a16:creationId xmlns:a16="http://schemas.microsoft.com/office/drawing/2014/main" id="{F93531FB-57D6-4A41-8EA4-DA7A3490AE5A}"/>
              </a:ext>
            </a:extLst>
          </p:cNvPr>
          <p:cNvSpPr txBox="1"/>
          <p:nvPr/>
        </p:nvSpPr>
        <p:spPr>
          <a:xfrm>
            <a:off x="1840058" y="2407499"/>
            <a:ext cx="56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/</a:t>
            </a:r>
            <a:r>
              <a:rPr lang="cs-CZ" sz="5400" dirty="0">
                <a:solidFill>
                  <a:srgbClr val="92D050"/>
                </a:solidFill>
                <a:latin typeface="Montserrat" panose="00000500000000000000" pitchFamily="2" charset="-18"/>
              </a:rPr>
              <a:t>dej</a:t>
            </a:r>
            <a:r>
              <a:rPr lang="cs-CZ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/</a:t>
            </a:r>
            <a:r>
              <a:rPr lang="cs-CZ" sz="5400" dirty="0">
                <a:solidFill>
                  <a:srgbClr val="92D050"/>
                </a:solidFill>
                <a:latin typeface="Montserrat" panose="00000500000000000000" pitchFamily="2" charset="-18"/>
              </a:rPr>
              <a:t>uran</a:t>
            </a:r>
            <a:r>
              <a:rPr lang="cs-CZ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/</a:t>
            </a:r>
            <a:r>
              <a:rPr lang="cs-CZ" sz="5400" dirty="0">
                <a:solidFill>
                  <a:srgbClr val="92D050"/>
                </a:solidFill>
                <a:latin typeface="Montserrat" panose="00000500000000000000" pitchFamily="2" charset="-18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65765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23" y="5982232"/>
            <a:ext cx="603515" cy="733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607" y="2767423"/>
            <a:ext cx="9429750" cy="4042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7312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cs-CZ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KONEC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18" y="3875426"/>
            <a:ext cx="7886700" cy="3263504"/>
          </a:xfrm>
        </p:spPr>
        <p:txBody>
          <a:bodyPr/>
          <a:lstStyle/>
          <a:p>
            <a:pPr marL="0" indent="0" algn="ctr">
              <a:buNone/>
            </a:pP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Děkuji za pozornost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762750"/>
            <a:ext cx="9144000" cy="190500"/>
          </a:xfrm>
          <a:prstGeom prst="rect">
            <a:avLst/>
          </a:prstGeom>
          <a:solidFill>
            <a:srgbClr val="5A3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</p:spTree>
    <p:extLst>
      <p:ext uri="{BB962C8B-B14F-4D97-AF65-F5344CB8AC3E}">
        <p14:creationId xmlns:p14="http://schemas.microsoft.com/office/powerpoint/2010/main" val="3457917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>
            <a:cxnSpLocks/>
          </p:cNvCxnSpPr>
          <p:nvPr/>
        </p:nvCxnSpPr>
        <p:spPr>
          <a:xfrm>
            <a:off x="553196" y="1003010"/>
            <a:ext cx="1008240" cy="1"/>
          </a:xfrm>
          <a:prstGeom prst="line">
            <a:avLst/>
          </a:prstGeom>
          <a:ln w="38100">
            <a:solidFill>
              <a:srgbClr val="56C4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3194" y="390420"/>
            <a:ext cx="42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eeZee" panose="02000000000000000000" pitchFamily="50" charset="0"/>
                <a:ea typeface="Roboto Light" panose="02000000000000000000" pitchFamily="2" charset="0"/>
              </a:rPr>
              <a:t>PRE</a:t>
            </a:r>
            <a:r>
              <a:rPr lang="cs-CZ" sz="3200" dirty="0">
                <a:solidFill>
                  <a:srgbClr val="92D050"/>
                </a:solidFill>
                <a:latin typeface="ABeeZee" panose="02000000000000000000" pitchFamily="50" charset="0"/>
                <a:ea typeface="Roboto Light" panose="02000000000000000000" pitchFamily="2" charset="0"/>
              </a:rPr>
              <a:t>PROCESSING</a:t>
            </a: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1561436" y="1003010"/>
            <a:ext cx="2029656" cy="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D0EA77E2-0A96-4B00-B394-79EC26743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8277" y="1932222"/>
            <a:ext cx="2781401" cy="3375000"/>
          </a:xfrm>
          <a:prstGeom prst="rect">
            <a:avLst/>
          </a:prstGeom>
        </p:spPr>
      </p:pic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CDFEC297-8A57-449F-8DF8-D0B09FB43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8278" y="1932222"/>
            <a:ext cx="2781406" cy="3375000"/>
          </a:xfrm>
          <a:prstGeom prst="rect">
            <a:avLst/>
          </a:prstGeom>
        </p:spPr>
      </p:pic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BF87091F-93E3-4ECC-8657-498F9AF63E7E}"/>
              </a:ext>
            </a:extLst>
          </p:cNvPr>
          <p:cNvCxnSpPr/>
          <p:nvPr/>
        </p:nvCxnSpPr>
        <p:spPr>
          <a:xfrm>
            <a:off x="3163485" y="1697170"/>
            <a:ext cx="0" cy="378345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97B6B551-E165-48DB-8743-261F771678A9}"/>
              </a:ext>
            </a:extLst>
          </p:cNvPr>
          <p:cNvSpPr txBox="1"/>
          <p:nvPr/>
        </p:nvSpPr>
        <p:spPr>
          <a:xfrm>
            <a:off x="1700052" y="5769368"/>
            <a:ext cx="56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Grayscale</a:t>
            </a:r>
            <a:endParaRPr lang="cs-CZ" sz="5400" dirty="0">
              <a:solidFill>
                <a:srgbClr val="92D050"/>
              </a:solidFill>
              <a:latin typeface="Montserrat" panose="00000500000000000000" pitchFamily="2" charset="-18"/>
            </a:endParaRPr>
          </a:p>
        </p:txBody>
      </p:sp>
      <p:pic>
        <p:nvPicPr>
          <p:cNvPr id="44" name="Grafický objekt 43">
            <a:extLst>
              <a:ext uri="{FF2B5EF4-FFF2-40B4-BE49-F238E27FC236}">
                <a16:creationId xmlns:a16="http://schemas.microsoft.com/office/drawing/2014/main" id="{30EFD74B-DAF0-4ABD-898C-B2CF2827E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1436" y="1595257"/>
            <a:ext cx="5488540" cy="4174111"/>
          </a:xfrm>
          <a:prstGeom prst="rect">
            <a:avLst/>
          </a:prstGeom>
        </p:spPr>
      </p:pic>
      <p:sp>
        <p:nvSpPr>
          <p:cNvPr id="63" name="TextovéPole 62">
            <a:extLst>
              <a:ext uri="{FF2B5EF4-FFF2-40B4-BE49-F238E27FC236}">
                <a16:creationId xmlns:a16="http://schemas.microsoft.com/office/drawing/2014/main" id="{75AFD7AF-FD7F-46C0-A783-8F696BE45B78}"/>
              </a:ext>
            </a:extLst>
          </p:cNvPr>
          <p:cNvSpPr txBox="1"/>
          <p:nvPr/>
        </p:nvSpPr>
        <p:spPr>
          <a:xfrm>
            <a:off x="1700052" y="5774107"/>
            <a:ext cx="56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Sobel</a:t>
            </a:r>
            <a:endParaRPr lang="cs-CZ" sz="5400" dirty="0">
              <a:solidFill>
                <a:srgbClr val="92D050"/>
              </a:solidFill>
              <a:latin typeface="Montserrat" panose="00000500000000000000" pitchFamily="2" charset="-18"/>
            </a:endParaRPr>
          </a:p>
        </p:txBody>
      </p:sp>
      <p:sp>
        <p:nvSpPr>
          <p:cNvPr id="64" name="Lichoběžník 37">
            <a:extLst>
              <a:ext uri="{FF2B5EF4-FFF2-40B4-BE49-F238E27FC236}">
                <a16:creationId xmlns:a16="http://schemas.microsoft.com/office/drawing/2014/main" id="{A99EC706-1BF3-4896-8178-B20696D06ECD}"/>
              </a:ext>
            </a:extLst>
          </p:cNvPr>
          <p:cNvSpPr/>
          <p:nvPr/>
        </p:nvSpPr>
        <p:spPr>
          <a:xfrm>
            <a:off x="8159213" y="6472597"/>
            <a:ext cx="1025289" cy="404233"/>
          </a:xfrm>
          <a:custGeom>
            <a:avLst/>
            <a:gdLst>
              <a:gd name="connsiteX0" fmla="*/ 0 w 1685689"/>
              <a:gd name="connsiteY0" fmla="*/ 533377 h 533377"/>
              <a:gd name="connsiteX1" fmla="*/ 133344 w 1685689"/>
              <a:gd name="connsiteY1" fmla="*/ 0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533377 h 533377"/>
              <a:gd name="connsiteX1" fmla="*/ 385013 w 1685689"/>
              <a:gd name="connsiteY1" fmla="*/ 134224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78180 w 1685689"/>
              <a:gd name="connsiteY2" fmla="*/ 33556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5689"/>
              <a:gd name="connsiteY0" fmla="*/ 413065 h 413065"/>
              <a:gd name="connsiteX1" fmla="*/ 385013 w 1685689"/>
              <a:gd name="connsiteY1" fmla="*/ 13912 h 413065"/>
              <a:gd name="connsiteX2" fmla="*/ 1675682 w 1685689"/>
              <a:gd name="connsiteY2" fmla="*/ 0 h 413065"/>
              <a:gd name="connsiteX3" fmla="*/ 1685689 w 1685689"/>
              <a:gd name="connsiteY3" fmla="*/ 413065 h 413065"/>
              <a:gd name="connsiteX4" fmla="*/ 0 w 1685689"/>
              <a:gd name="connsiteY4" fmla="*/ 413065 h 413065"/>
              <a:gd name="connsiteX0" fmla="*/ 0 w 1690672"/>
              <a:gd name="connsiteY0" fmla="*/ 403072 h 403072"/>
              <a:gd name="connsiteX1" fmla="*/ 385013 w 1690672"/>
              <a:gd name="connsiteY1" fmla="*/ 3919 h 403072"/>
              <a:gd name="connsiteX2" fmla="*/ 1690672 w 1690672"/>
              <a:gd name="connsiteY2" fmla="*/ 0 h 403072"/>
              <a:gd name="connsiteX3" fmla="*/ 1685689 w 1690672"/>
              <a:gd name="connsiteY3" fmla="*/ 403072 h 403072"/>
              <a:gd name="connsiteX4" fmla="*/ 0 w 1690672"/>
              <a:gd name="connsiteY4" fmla="*/ 403072 h 403072"/>
              <a:gd name="connsiteX0" fmla="*/ 0 w 1688173"/>
              <a:gd name="connsiteY0" fmla="*/ 403072 h 403072"/>
              <a:gd name="connsiteX1" fmla="*/ 385013 w 1688173"/>
              <a:gd name="connsiteY1" fmla="*/ 3919 h 403072"/>
              <a:gd name="connsiteX2" fmla="*/ 1688173 w 1688173"/>
              <a:gd name="connsiteY2" fmla="*/ 0 h 403072"/>
              <a:gd name="connsiteX3" fmla="*/ 1685689 w 1688173"/>
              <a:gd name="connsiteY3" fmla="*/ 403072 h 403072"/>
              <a:gd name="connsiteX4" fmla="*/ 0 w 1688173"/>
              <a:gd name="connsiteY4" fmla="*/ 403072 h 403072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85675 w 1685689"/>
              <a:gd name="connsiteY2" fmla="*/ 6075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1685689 w 1688174"/>
              <a:gd name="connsiteY3" fmla="*/ 40057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989674"/>
              <a:gd name="connsiteY0" fmla="*/ 400573 h 400573"/>
              <a:gd name="connsiteX1" fmla="*/ 385013 w 989674"/>
              <a:gd name="connsiteY1" fmla="*/ 1420 h 400573"/>
              <a:gd name="connsiteX2" fmla="*/ 989674 w 989674"/>
              <a:gd name="connsiteY2" fmla="*/ 0 h 400573"/>
              <a:gd name="connsiteX3" fmla="*/ 987189 w 989674"/>
              <a:gd name="connsiteY3" fmla="*/ 398033 h 400573"/>
              <a:gd name="connsiteX4" fmla="*/ 0 w 989674"/>
              <a:gd name="connsiteY4" fmla="*/ 400573 h 400573"/>
              <a:gd name="connsiteX0" fmla="*/ 0 w 1025289"/>
              <a:gd name="connsiteY0" fmla="*/ 400573 h 405653"/>
              <a:gd name="connsiteX1" fmla="*/ 385013 w 1025289"/>
              <a:gd name="connsiteY1" fmla="*/ 1420 h 405653"/>
              <a:gd name="connsiteX2" fmla="*/ 989674 w 1025289"/>
              <a:gd name="connsiteY2" fmla="*/ 0 h 405653"/>
              <a:gd name="connsiteX3" fmla="*/ 1025289 w 1025289"/>
              <a:gd name="connsiteY3" fmla="*/ 405653 h 405653"/>
              <a:gd name="connsiteX4" fmla="*/ 0 w 1025289"/>
              <a:gd name="connsiteY4" fmla="*/ 400573 h 405653"/>
              <a:gd name="connsiteX0" fmla="*/ 0 w 1025289"/>
              <a:gd name="connsiteY0" fmla="*/ 399153 h 404233"/>
              <a:gd name="connsiteX1" fmla="*/ 385013 w 1025289"/>
              <a:gd name="connsiteY1" fmla="*/ 0 h 404233"/>
              <a:gd name="connsiteX2" fmla="*/ 1020154 w 1025289"/>
              <a:gd name="connsiteY2" fmla="*/ 1120 h 404233"/>
              <a:gd name="connsiteX3" fmla="*/ 1025289 w 1025289"/>
              <a:gd name="connsiteY3" fmla="*/ 404233 h 404233"/>
              <a:gd name="connsiteX4" fmla="*/ 0 w 1025289"/>
              <a:gd name="connsiteY4" fmla="*/ 399153 h 40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289" h="404233">
                <a:moveTo>
                  <a:pt x="0" y="399153"/>
                </a:moveTo>
                <a:lnTo>
                  <a:pt x="385013" y="0"/>
                </a:lnTo>
                <a:lnTo>
                  <a:pt x="1020154" y="1120"/>
                </a:lnTo>
                <a:cubicBezTo>
                  <a:pt x="1020159" y="132146"/>
                  <a:pt x="1025284" y="400207"/>
                  <a:pt x="1025289" y="404233"/>
                </a:cubicBezTo>
                <a:lnTo>
                  <a:pt x="0" y="39915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08515FFC-B974-4F0A-BC4D-89204769A893}"/>
              </a:ext>
            </a:extLst>
          </p:cNvPr>
          <p:cNvSpPr txBox="1"/>
          <p:nvPr/>
        </p:nvSpPr>
        <p:spPr>
          <a:xfrm>
            <a:off x="8444477" y="6398107"/>
            <a:ext cx="72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8441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0.30139 -0.00625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-32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xit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9">
            <a:extLst>
              <a:ext uri="{FF2B5EF4-FFF2-40B4-BE49-F238E27FC236}">
                <a16:creationId xmlns:a16="http://schemas.microsoft.com/office/drawing/2014/main" id="{9F37A0A7-C6D0-4AF2-896B-B1851208F142}"/>
              </a:ext>
            </a:extLst>
          </p:cNvPr>
          <p:cNvCxnSpPr>
            <a:cxnSpLocks/>
          </p:cNvCxnSpPr>
          <p:nvPr/>
        </p:nvCxnSpPr>
        <p:spPr>
          <a:xfrm>
            <a:off x="553196" y="1003010"/>
            <a:ext cx="1008240" cy="1"/>
          </a:xfrm>
          <a:prstGeom prst="line">
            <a:avLst/>
          </a:prstGeom>
          <a:ln w="38100">
            <a:solidFill>
              <a:srgbClr val="F5A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0">
            <a:extLst>
              <a:ext uri="{FF2B5EF4-FFF2-40B4-BE49-F238E27FC236}">
                <a16:creationId xmlns:a16="http://schemas.microsoft.com/office/drawing/2014/main" id="{64B02E72-7570-4F90-BF23-EA8DEC1F6A97}"/>
              </a:ext>
            </a:extLst>
          </p:cNvPr>
          <p:cNvSpPr txBox="1"/>
          <p:nvPr/>
        </p:nvSpPr>
        <p:spPr>
          <a:xfrm>
            <a:off x="553194" y="390420"/>
            <a:ext cx="42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eeZee" panose="02000000000000000000" pitchFamily="50" charset="0"/>
                <a:ea typeface="Roboto Light" panose="02000000000000000000" pitchFamily="2" charset="0"/>
              </a:rPr>
              <a:t>SEGMENTATION</a:t>
            </a:r>
            <a:endParaRPr lang="cs-CZ" sz="3200" dirty="0">
              <a:solidFill>
                <a:srgbClr val="92D050"/>
              </a:solidFill>
              <a:latin typeface="ABeeZee" panose="02000000000000000000" pitchFamily="50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71">
            <a:extLst>
              <a:ext uri="{FF2B5EF4-FFF2-40B4-BE49-F238E27FC236}">
                <a16:creationId xmlns:a16="http://schemas.microsoft.com/office/drawing/2014/main" id="{AAAADE7D-41D0-499B-A1DD-BDE26C875E7F}"/>
              </a:ext>
            </a:extLst>
          </p:cNvPr>
          <p:cNvCxnSpPr>
            <a:cxnSpLocks/>
          </p:cNvCxnSpPr>
          <p:nvPr/>
        </p:nvCxnSpPr>
        <p:spPr>
          <a:xfrm>
            <a:off x="1561436" y="1003010"/>
            <a:ext cx="2029656" cy="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B5CBC381-121C-4585-84C3-BB629951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519" y="1274000"/>
            <a:ext cx="7207394" cy="3954251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914A9F69-5BD2-491D-A1FB-B83807A15044}"/>
              </a:ext>
            </a:extLst>
          </p:cNvPr>
          <p:cNvSpPr txBox="1"/>
          <p:nvPr/>
        </p:nvSpPr>
        <p:spPr>
          <a:xfrm>
            <a:off x="729230" y="5070160"/>
            <a:ext cx="3303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Normal</a:t>
            </a:r>
            <a:r>
              <a:rPr lang="cs-CZ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space</a:t>
            </a:r>
            <a:endParaRPr lang="cs-CZ" sz="4800" dirty="0">
              <a:solidFill>
                <a:srgbClr val="92D050"/>
              </a:solidFill>
              <a:latin typeface="Montserrat" panose="00000500000000000000" pitchFamily="2" charset="-18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3638D09-CB42-41B6-99BD-AEA2BB96BFA4}"/>
              </a:ext>
            </a:extLst>
          </p:cNvPr>
          <p:cNvSpPr txBox="1"/>
          <p:nvPr/>
        </p:nvSpPr>
        <p:spPr>
          <a:xfrm>
            <a:off x="5209234" y="5075160"/>
            <a:ext cx="3082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Hough</a:t>
            </a:r>
            <a:r>
              <a:rPr lang="cs-CZ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space</a:t>
            </a:r>
            <a:endParaRPr lang="cs-CZ" sz="4800" dirty="0">
              <a:solidFill>
                <a:srgbClr val="92D050"/>
              </a:solidFill>
              <a:latin typeface="Montserrat" panose="00000500000000000000" pitchFamily="2" charset="-18"/>
            </a:endParaRPr>
          </a:p>
        </p:txBody>
      </p:sp>
      <p:sp>
        <p:nvSpPr>
          <p:cNvPr id="15" name="Lichoběžník 37">
            <a:extLst>
              <a:ext uri="{FF2B5EF4-FFF2-40B4-BE49-F238E27FC236}">
                <a16:creationId xmlns:a16="http://schemas.microsoft.com/office/drawing/2014/main" id="{1E215B1E-0C1D-4C3E-BF0E-7971A64985E6}"/>
              </a:ext>
            </a:extLst>
          </p:cNvPr>
          <p:cNvSpPr/>
          <p:nvPr/>
        </p:nvSpPr>
        <p:spPr>
          <a:xfrm>
            <a:off x="8159213" y="6472597"/>
            <a:ext cx="1025289" cy="404233"/>
          </a:xfrm>
          <a:custGeom>
            <a:avLst/>
            <a:gdLst>
              <a:gd name="connsiteX0" fmla="*/ 0 w 1685689"/>
              <a:gd name="connsiteY0" fmla="*/ 533377 h 533377"/>
              <a:gd name="connsiteX1" fmla="*/ 133344 w 1685689"/>
              <a:gd name="connsiteY1" fmla="*/ 0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533377 h 533377"/>
              <a:gd name="connsiteX1" fmla="*/ 385013 w 1685689"/>
              <a:gd name="connsiteY1" fmla="*/ 134224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78180 w 1685689"/>
              <a:gd name="connsiteY2" fmla="*/ 33556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5689"/>
              <a:gd name="connsiteY0" fmla="*/ 413065 h 413065"/>
              <a:gd name="connsiteX1" fmla="*/ 385013 w 1685689"/>
              <a:gd name="connsiteY1" fmla="*/ 13912 h 413065"/>
              <a:gd name="connsiteX2" fmla="*/ 1675682 w 1685689"/>
              <a:gd name="connsiteY2" fmla="*/ 0 h 413065"/>
              <a:gd name="connsiteX3" fmla="*/ 1685689 w 1685689"/>
              <a:gd name="connsiteY3" fmla="*/ 413065 h 413065"/>
              <a:gd name="connsiteX4" fmla="*/ 0 w 1685689"/>
              <a:gd name="connsiteY4" fmla="*/ 413065 h 413065"/>
              <a:gd name="connsiteX0" fmla="*/ 0 w 1690672"/>
              <a:gd name="connsiteY0" fmla="*/ 403072 h 403072"/>
              <a:gd name="connsiteX1" fmla="*/ 385013 w 1690672"/>
              <a:gd name="connsiteY1" fmla="*/ 3919 h 403072"/>
              <a:gd name="connsiteX2" fmla="*/ 1690672 w 1690672"/>
              <a:gd name="connsiteY2" fmla="*/ 0 h 403072"/>
              <a:gd name="connsiteX3" fmla="*/ 1685689 w 1690672"/>
              <a:gd name="connsiteY3" fmla="*/ 403072 h 403072"/>
              <a:gd name="connsiteX4" fmla="*/ 0 w 1690672"/>
              <a:gd name="connsiteY4" fmla="*/ 403072 h 403072"/>
              <a:gd name="connsiteX0" fmla="*/ 0 w 1688173"/>
              <a:gd name="connsiteY0" fmla="*/ 403072 h 403072"/>
              <a:gd name="connsiteX1" fmla="*/ 385013 w 1688173"/>
              <a:gd name="connsiteY1" fmla="*/ 3919 h 403072"/>
              <a:gd name="connsiteX2" fmla="*/ 1688173 w 1688173"/>
              <a:gd name="connsiteY2" fmla="*/ 0 h 403072"/>
              <a:gd name="connsiteX3" fmla="*/ 1685689 w 1688173"/>
              <a:gd name="connsiteY3" fmla="*/ 403072 h 403072"/>
              <a:gd name="connsiteX4" fmla="*/ 0 w 1688173"/>
              <a:gd name="connsiteY4" fmla="*/ 403072 h 403072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85675 w 1685689"/>
              <a:gd name="connsiteY2" fmla="*/ 6075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1685689 w 1688174"/>
              <a:gd name="connsiteY3" fmla="*/ 40057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989674"/>
              <a:gd name="connsiteY0" fmla="*/ 400573 h 400573"/>
              <a:gd name="connsiteX1" fmla="*/ 385013 w 989674"/>
              <a:gd name="connsiteY1" fmla="*/ 1420 h 400573"/>
              <a:gd name="connsiteX2" fmla="*/ 989674 w 989674"/>
              <a:gd name="connsiteY2" fmla="*/ 0 h 400573"/>
              <a:gd name="connsiteX3" fmla="*/ 987189 w 989674"/>
              <a:gd name="connsiteY3" fmla="*/ 398033 h 400573"/>
              <a:gd name="connsiteX4" fmla="*/ 0 w 989674"/>
              <a:gd name="connsiteY4" fmla="*/ 400573 h 400573"/>
              <a:gd name="connsiteX0" fmla="*/ 0 w 1025289"/>
              <a:gd name="connsiteY0" fmla="*/ 400573 h 405653"/>
              <a:gd name="connsiteX1" fmla="*/ 385013 w 1025289"/>
              <a:gd name="connsiteY1" fmla="*/ 1420 h 405653"/>
              <a:gd name="connsiteX2" fmla="*/ 989674 w 1025289"/>
              <a:gd name="connsiteY2" fmla="*/ 0 h 405653"/>
              <a:gd name="connsiteX3" fmla="*/ 1025289 w 1025289"/>
              <a:gd name="connsiteY3" fmla="*/ 405653 h 405653"/>
              <a:gd name="connsiteX4" fmla="*/ 0 w 1025289"/>
              <a:gd name="connsiteY4" fmla="*/ 400573 h 405653"/>
              <a:gd name="connsiteX0" fmla="*/ 0 w 1025289"/>
              <a:gd name="connsiteY0" fmla="*/ 399153 h 404233"/>
              <a:gd name="connsiteX1" fmla="*/ 385013 w 1025289"/>
              <a:gd name="connsiteY1" fmla="*/ 0 h 404233"/>
              <a:gd name="connsiteX2" fmla="*/ 1020154 w 1025289"/>
              <a:gd name="connsiteY2" fmla="*/ 1120 h 404233"/>
              <a:gd name="connsiteX3" fmla="*/ 1025289 w 1025289"/>
              <a:gd name="connsiteY3" fmla="*/ 404233 h 404233"/>
              <a:gd name="connsiteX4" fmla="*/ 0 w 1025289"/>
              <a:gd name="connsiteY4" fmla="*/ 399153 h 40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289" h="404233">
                <a:moveTo>
                  <a:pt x="0" y="399153"/>
                </a:moveTo>
                <a:lnTo>
                  <a:pt x="385013" y="0"/>
                </a:lnTo>
                <a:lnTo>
                  <a:pt x="1020154" y="1120"/>
                </a:lnTo>
                <a:cubicBezTo>
                  <a:pt x="1020159" y="132146"/>
                  <a:pt x="1025284" y="400207"/>
                  <a:pt x="1025289" y="404233"/>
                </a:cubicBezTo>
                <a:lnTo>
                  <a:pt x="0" y="39915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EAE110BA-91EA-48F4-8E5C-0687DA78DAAF}"/>
              </a:ext>
            </a:extLst>
          </p:cNvPr>
          <p:cNvSpPr txBox="1"/>
          <p:nvPr/>
        </p:nvSpPr>
        <p:spPr>
          <a:xfrm>
            <a:off x="8444477" y="6398107"/>
            <a:ext cx="72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34006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69">
            <a:extLst>
              <a:ext uri="{FF2B5EF4-FFF2-40B4-BE49-F238E27FC236}">
                <a16:creationId xmlns:a16="http://schemas.microsoft.com/office/drawing/2014/main" id="{DCDEE256-9D19-4FCA-B357-576D38042D0E}"/>
              </a:ext>
            </a:extLst>
          </p:cNvPr>
          <p:cNvCxnSpPr>
            <a:cxnSpLocks/>
          </p:cNvCxnSpPr>
          <p:nvPr/>
        </p:nvCxnSpPr>
        <p:spPr>
          <a:xfrm>
            <a:off x="553196" y="1003010"/>
            <a:ext cx="1008240" cy="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0">
            <a:extLst>
              <a:ext uri="{FF2B5EF4-FFF2-40B4-BE49-F238E27FC236}">
                <a16:creationId xmlns:a16="http://schemas.microsoft.com/office/drawing/2014/main" id="{593A7B55-3219-4C70-AACE-0DE501F0C1FF}"/>
              </a:ext>
            </a:extLst>
          </p:cNvPr>
          <p:cNvSpPr txBox="1"/>
          <p:nvPr/>
        </p:nvSpPr>
        <p:spPr>
          <a:xfrm>
            <a:off x="553194" y="390420"/>
            <a:ext cx="42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eeZee" panose="02000000000000000000" pitchFamily="50" charset="0"/>
                <a:ea typeface="Roboto Light" panose="02000000000000000000" pitchFamily="2" charset="0"/>
              </a:rPr>
              <a:t>CLASSIFICATION</a:t>
            </a:r>
            <a:endParaRPr lang="cs-CZ" sz="3200" dirty="0">
              <a:solidFill>
                <a:srgbClr val="92D050"/>
              </a:solidFill>
              <a:latin typeface="ABeeZee" panose="02000000000000000000" pitchFamily="50" charset="0"/>
              <a:ea typeface="Roboto Light" panose="02000000000000000000" pitchFamily="2" charset="0"/>
            </a:endParaRPr>
          </a:p>
        </p:txBody>
      </p:sp>
      <p:cxnSp>
        <p:nvCxnSpPr>
          <p:cNvPr id="10" name="Straight Connector 71">
            <a:extLst>
              <a:ext uri="{FF2B5EF4-FFF2-40B4-BE49-F238E27FC236}">
                <a16:creationId xmlns:a16="http://schemas.microsoft.com/office/drawing/2014/main" id="{2BFC5951-7518-4CE2-8BDD-C5EE65082CDF}"/>
              </a:ext>
            </a:extLst>
          </p:cNvPr>
          <p:cNvCxnSpPr>
            <a:cxnSpLocks/>
          </p:cNvCxnSpPr>
          <p:nvPr/>
        </p:nvCxnSpPr>
        <p:spPr>
          <a:xfrm>
            <a:off x="1561436" y="1003010"/>
            <a:ext cx="2029656" cy="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choběžník 37">
            <a:extLst>
              <a:ext uri="{FF2B5EF4-FFF2-40B4-BE49-F238E27FC236}">
                <a16:creationId xmlns:a16="http://schemas.microsoft.com/office/drawing/2014/main" id="{C14FDB6F-3C23-48FA-85BE-1BA1BBD5322C}"/>
              </a:ext>
            </a:extLst>
          </p:cNvPr>
          <p:cNvSpPr/>
          <p:nvPr/>
        </p:nvSpPr>
        <p:spPr>
          <a:xfrm>
            <a:off x="8159213" y="6472597"/>
            <a:ext cx="1025289" cy="404233"/>
          </a:xfrm>
          <a:custGeom>
            <a:avLst/>
            <a:gdLst>
              <a:gd name="connsiteX0" fmla="*/ 0 w 1685689"/>
              <a:gd name="connsiteY0" fmla="*/ 533377 h 533377"/>
              <a:gd name="connsiteX1" fmla="*/ 133344 w 1685689"/>
              <a:gd name="connsiteY1" fmla="*/ 0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533377 h 533377"/>
              <a:gd name="connsiteX1" fmla="*/ 385013 w 1685689"/>
              <a:gd name="connsiteY1" fmla="*/ 134224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78180 w 1685689"/>
              <a:gd name="connsiteY2" fmla="*/ 33556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5689"/>
              <a:gd name="connsiteY0" fmla="*/ 413065 h 413065"/>
              <a:gd name="connsiteX1" fmla="*/ 385013 w 1685689"/>
              <a:gd name="connsiteY1" fmla="*/ 13912 h 413065"/>
              <a:gd name="connsiteX2" fmla="*/ 1675682 w 1685689"/>
              <a:gd name="connsiteY2" fmla="*/ 0 h 413065"/>
              <a:gd name="connsiteX3" fmla="*/ 1685689 w 1685689"/>
              <a:gd name="connsiteY3" fmla="*/ 413065 h 413065"/>
              <a:gd name="connsiteX4" fmla="*/ 0 w 1685689"/>
              <a:gd name="connsiteY4" fmla="*/ 413065 h 413065"/>
              <a:gd name="connsiteX0" fmla="*/ 0 w 1690672"/>
              <a:gd name="connsiteY0" fmla="*/ 403072 h 403072"/>
              <a:gd name="connsiteX1" fmla="*/ 385013 w 1690672"/>
              <a:gd name="connsiteY1" fmla="*/ 3919 h 403072"/>
              <a:gd name="connsiteX2" fmla="*/ 1690672 w 1690672"/>
              <a:gd name="connsiteY2" fmla="*/ 0 h 403072"/>
              <a:gd name="connsiteX3" fmla="*/ 1685689 w 1690672"/>
              <a:gd name="connsiteY3" fmla="*/ 403072 h 403072"/>
              <a:gd name="connsiteX4" fmla="*/ 0 w 1690672"/>
              <a:gd name="connsiteY4" fmla="*/ 403072 h 403072"/>
              <a:gd name="connsiteX0" fmla="*/ 0 w 1688173"/>
              <a:gd name="connsiteY0" fmla="*/ 403072 h 403072"/>
              <a:gd name="connsiteX1" fmla="*/ 385013 w 1688173"/>
              <a:gd name="connsiteY1" fmla="*/ 3919 h 403072"/>
              <a:gd name="connsiteX2" fmla="*/ 1688173 w 1688173"/>
              <a:gd name="connsiteY2" fmla="*/ 0 h 403072"/>
              <a:gd name="connsiteX3" fmla="*/ 1685689 w 1688173"/>
              <a:gd name="connsiteY3" fmla="*/ 403072 h 403072"/>
              <a:gd name="connsiteX4" fmla="*/ 0 w 1688173"/>
              <a:gd name="connsiteY4" fmla="*/ 403072 h 403072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85675 w 1685689"/>
              <a:gd name="connsiteY2" fmla="*/ 6075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1685689 w 1688174"/>
              <a:gd name="connsiteY3" fmla="*/ 40057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989674"/>
              <a:gd name="connsiteY0" fmla="*/ 400573 h 400573"/>
              <a:gd name="connsiteX1" fmla="*/ 385013 w 989674"/>
              <a:gd name="connsiteY1" fmla="*/ 1420 h 400573"/>
              <a:gd name="connsiteX2" fmla="*/ 989674 w 989674"/>
              <a:gd name="connsiteY2" fmla="*/ 0 h 400573"/>
              <a:gd name="connsiteX3" fmla="*/ 987189 w 989674"/>
              <a:gd name="connsiteY3" fmla="*/ 398033 h 400573"/>
              <a:gd name="connsiteX4" fmla="*/ 0 w 989674"/>
              <a:gd name="connsiteY4" fmla="*/ 400573 h 400573"/>
              <a:gd name="connsiteX0" fmla="*/ 0 w 1025289"/>
              <a:gd name="connsiteY0" fmla="*/ 400573 h 405653"/>
              <a:gd name="connsiteX1" fmla="*/ 385013 w 1025289"/>
              <a:gd name="connsiteY1" fmla="*/ 1420 h 405653"/>
              <a:gd name="connsiteX2" fmla="*/ 989674 w 1025289"/>
              <a:gd name="connsiteY2" fmla="*/ 0 h 405653"/>
              <a:gd name="connsiteX3" fmla="*/ 1025289 w 1025289"/>
              <a:gd name="connsiteY3" fmla="*/ 405653 h 405653"/>
              <a:gd name="connsiteX4" fmla="*/ 0 w 1025289"/>
              <a:gd name="connsiteY4" fmla="*/ 400573 h 405653"/>
              <a:gd name="connsiteX0" fmla="*/ 0 w 1025289"/>
              <a:gd name="connsiteY0" fmla="*/ 399153 h 404233"/>
              <a:gd name="connsiteX1" fmla="*/ 385013 w 1025289"/>
              <a:gd name="connsiteY1" fmla="*/ 0 h 404233"/>
              <a:gd name="connsiteX2" fmla="*/ 1020154 w 1025289"/>
              <a:gd name="connsiteY2" fmla="*/ 1120 h 404233"/>
              <a:gd name="connsiteX3" fmla="*/ 1025289 w 1025289"/>
              <a:gd name="connsiteY3" fmla="*/ 404233 h 404233"/>
              <a:gd name="connsiteX4" fmla="*/ 0 w 1025289"/>
              <a:gd name="connsiteY4" fmla="*/ 399153 h 40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289" h="404233">
                <a:moveTo>
                  <a:pt x="0" y="399153"/>
                </a:moveTo>
                <a:lnTo>
                  <a:pt x="385013" y="0"/>
                </a:lnTo>
                <a:lnTo>
                  <a:pt x="1020154" y="1120"/>
                </a:lnTo>
                <a:cubicBezTo>
                  <a:pt x="1020159" y="132146"/>
                  <a:pt x="1025284" y="400207"/>
                  <a:pt x="1025289" y="404233"/>
                </a:cubicBezTo>
                <a:lnTo>
                  <a:pt x="0" y="39915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3EAD6A0-3B1F-481A-A492-A6FA645E0D4A}"/>
              </a:ext>
            </a:extLst>
          </p:cNvPr>
          <p:cNvSpPr txBox="1"/>
          <p:nvPr/>
        </p:nvSpPr>
        <p:spPr>
          <a:xfrm>
            <a:off x="8444477" y="6398107"/>
            <a:ext cx="72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7" name="Grafický objekt 16">
            <a:extLst>
              <a:ext uri="{FF2B5EF4-FFF2-40B4-BE49-F238E27FC236}">
                <a16:creationId xmlns:a16="http://schemas.microsoft.com/office/drawing/2014/main" id="{9E0C4A40-E8A6-4B65-9EBD-BD1AAA93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939" y="1577537"/>
            <a:ext cx="3586368" cy="3586368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72289A56-FAF1-4B44-A9B8-3C79EA628E57}"/>
              </a:ext>
            </a:extLst>
          </p:cNvPr>
          <p:cNvSpPr txBox="1"/>
          <p:nvPr/>
        </p:nvSpPr>
        <p:spPr>
          <a:xfrm>
            <a:off x="2698488" y="5439491"/>
            <a:ext cx="4161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Border</a:t>
            </a:r>
            <a:r>
              <a:rPr lang="cs-CZ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area</a:t>
            </a:r>
            <a:endParaRPr lang="cs-CZ" sz="4800" dirty="0">
              <a:solidFill>
                <a:srgbClr val="92D050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777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9">
            <a:extLst>
              <a:ext uri="{FF2B5EF4-FFF2-40B4-BE49-F238E27FC236}">
                <a16:creationId xmlns:a16="http://schemas.microsoft.com/office/drawing/2014/main" id="{52789849-25CF-405D-8D6F-5A2ECD9CB1F7}"/>
              </a:ext>
            </a:extLst>
          </p:cNvPr>
          <p:cNvCxnSpPr>
            <a:cxnSpLocks/>
          </p:cNvCxnSpPr>
          <p:nvPr/>
        </p:nvCxnSpPr>
        <p:spPr>
          <a:xfrm>
            <a:off x="553196" y="1003010"/>
            <a:ext cx="1008240" cy="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0">
            <a:extLst>
              <a:ext uri="{FF2B5EF4-FFF2-40B4-BE49-F238E27FC236}">
                <a16:creationId xmlns:a16="http://schemas.microsoft.com/office/drawing/2014/main" id="{31FA77B4-C3DB-461D-915F-9F70B29A8640}"/>
              </a:ext>
            </a:extLst>
          </p:cNvPr>
          <p:cNvSpPr txBox="1"/>
          <p:nvPr/>
        </p:nvSpPr>
        <p:spPr>
          <a:xfrm>
            <a:off x="553194" y="390420"/>
            <a:ext cx="42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eeZee" panose="02000000000000000000" pitchFamily="50" charset="0"/>
                <a:ea typeface="Roboto Light" panose="02000000000000000000" pitchFamily="2" charset="0"/>
              </a:rPr>
              <a:t>CLASSIFICATION</a:t>
            </a:r>
            <a:endParaRPr lang="cs-CZ" sz="3200" dirty="0">
              <a:solidFill>
                <a:srgbClr val="92D050"/>
              </a:solidFill>
              <a:latin typeface="ABeeZee" panose="02000000000000000000" pitchFamily="50" charset="0"/>
              <a:ea typeface="Roboto Light" panose="02000000000000000000" pitchFamily="2" charset="0"/>
            </a:endParaRPr>
          </a:p>
        </p:txBody>
      </p:sp>
      <p:cxnSp>
        <p:nvCxnSpPr>
          <p:cNvPr id="6" name="Straight Connector 71">
            <a:extLst>
              <a:ext uri="{FF2B5EF4-FFF2-40B4-BE49-F238E27FC236}">
                <a16:creationId xmlns:a16="http://schemas.microsoft.com/office/drawing/2014/main" id="{B35472FE-54D9-4ECE-85A5-19A97DF1907E}"/>
              </a:ext>
            </a:extLst>
          </p:cNvPr>
          <p:cNvCxnSpPr>
            <a:cxnSpLocks/>
          </p:cNvCxnSpPr>
          <p:nvPr/>
        </p:nvCxnSpPr>
        <p:spPr>
          <a:xfrm>
            <a:off x="1561436" y="1003010"/>
            <a:ext cx="2029656" cy="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choběžník 37">
            <a:extLst>
              <a:ext uri="{FF2B5EF4-FFF2-40B4-BE49-F238E27FC236}">
                <a16:creationId xmlns:a16="http://schemas.microsoft.com/office/drawing/2014/main" id="{4FCCFD54-8D6F-4A62-81BF-266A1AF5E40D}"/>
              </a:ext>
            </a:extLst>
          </p:cNvPr>
          <p:cNvSpPr/>
          <p:nvPr/>
        </p:nvSpPr>
        <p:spPr>
          <a:xfrm>
            <a:off x="8159213" y="6472597"/>
            <a:ext cx="1025289" cy="404233"/>
          </a:xfrm>
          <a:custGeom>
            <a:avLst/>
            <a:gdLst>
              <a:gd name="connsiteX0" fmla="*/ 0 w 1685689"/>
              <a:gd name="connsiteY0" fmla="*/ 533377 h 533377"/>
              <a:gd name="connsiteX1" fmla="*/ 133344 w 1685689"/>
              <a:gd name="connsiteY1" fmla="*/ 0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533377 h 533377"/>
              <a:gd name="connsiteX1" fmla="*/ 385013 w 1685689"/>
              <a:gd name="connsiteY1" fmla="*/ 134224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78180 w 1685689"/>
              <a:gd name="connsiteY2" fmla="*/ 33556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5689"/>
              <a:gd name="connsiteY0" fmla="*/ 413065 h 413065"/>
              <a:gd name="connsiteX1" fmla="*/ 385013 w 1685689"/>
              <a:gd name="connsiteY1" fmla="*/ 13912 h 413065"/>
              <a:gd name="connsiteX2" fmla="*/ 1675682 w 1685689"/>
              <a:gd name="connsiteY2" fmla="*/ 0 h 413065"/>
              <a:gd name="connsiteX3" fmla="*/ 1685689 w 1685689"/>
              <a:gd name="connsiteY3" fmla="*/ 413065 h 413065"/>
              <a:gd name="connsiteX4" fmla="*/ 0 w 1685689"/>
              <a:gd name="connsiteY4" fmla="*/ 413065 h 413065"/>
              <a:gd name="connsiteX0" fmla="*/ 0 w 1690672"/>
              <a:gd name="connsiteY0" fmla="*/ 403072 h 403072"/>
              <a:gd name="connsiteX1" fmla="*/ 385013 w 1690672"/>
              <a:gd name="connsiteY1" fmla="*/ 3919 h 403072"/>
              <a:gd name="connsiteX2" fmla="*/ 1690672 w 1690672"/>
              <a:gd name="connsiteY2" fmla="*/ 0 h 403072"/>
              <a:gd name="connsiteX3" fmla="*/ 1685689 w 1690672"/>
              <a:gd name="connsiteY3" fmla="*/ 403072 h 403072"/>
              <a:gd name="connsiteX4" fmla="*/ 0 w 1690672"/>
              <a:gd name="connsiteY4" fmla="*/ 403072 h 403072"/>
              <a:gd name="connsiteX0" fmla="*/ 0 w 1688173"/>
              <a:gd name="connsiteY0" fmla="*/ 403072 h 403072"/>
              <a:gd name="connsiteX1" fmla="*/ 385013 w 1688173"/>
              <a:gd name="connsiteY1" fmla="*/ 3919 h 403072"/>
              <a:gd name="connsiteX2" fmla="*/ 1688173 w 1688173"/>
              <a:gd name="connsiteY2" fmla="*/ 0 h 403072"/>
              <a:gd name="connsiteX3" fmla="*/ 1685689 w 1688173"/>
              <a:gd name="connsiteY3" fmla="*/ 403072 h 403072"/>
              <a:gd name="connsiteX4" fmla="*/ 0 w 1688173"/>
              <a:gd name="connsiteY4" fmla="*/ 403072 h 403072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85675 w 1685689"/>
              <a:gd name="connsiteY2" fmla="*/ 6075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1685689 w 1688174"/>
              <a:gd name="connsiteY3" fmla="*/ 40057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989674"/>
              <a:gd name="connsiteY0" fmla="*/ 400573 h 400573"/>
              <a:gd name="connsiteX1" fmla="*/ 385013 w 989674"/>
              <a:gd name="connsiteY1" fmla="*/ 1420 h 400573"/>
              <a:gd name="connsiteX2" fmla="*/ 989674 w 989674"/>
              <a:gd name="connsiteY2" fmla="*/ 0 h 400573"/>
              <a:gd name="connsiteX3" fmla="*/ 987189 w 989674"/>
              <a:gd name="connsiteY3" fmla="*/ 398033 h 400573"/>
              <a:gd name="connsiteX4" fmla="*/ 0 w 989674"/>
              <a:gd name="connsiteY4" fmla="*/ 400573 h 400573"/>
              <a:gd name="connsiteX0" fmla="*/ 0 w 1025289"/>
              <a:gd name="connsiteY0" fmla="*/ 400573 h 405653"/>
              <a:gd name="connsiteX1" fmla="*/ 385013 w 1025289"/>
              <a:gd name="connsiteY1" fmla="*/ 1420 h 405653"/>
              <a:gd name="connsiteX2" fmla="*/ 989674 w 1025289"/>
              <a:gd name="connsiteY2" fmla="*/ 0 h 405653"/>
              <a:gd name="connsiteX3" fmla="*/ 1025289 w 1025289"/>
              <a:gd name="connsiteY3" fmla="*/ 405653 h 405653"/>
              <a:gd name="connsiteX4" fmla="*/ 0 w 1025289"/>
              <a:gd name="connsiteY4" fmla="*/ 400573 h 405653"/>
              <a:gd name="connsiteX0" fmla="*/ 0 w 1025289"/>
              <a:gd name="connsiteY0" fmla="*/ 399153 h 404233"/>
              <a:gd name="connsiteX1" fmla="*/ 385013 w 1025289"/>
              <a:gd name="connsiteY1" fmla="*/ 0 h 404233"/>
              <a:gd name="connsiteX2" fmla="*/ 1020154 w 1025289"/>
              <a:gd name="connsiteY2" fmla="*/ 1120 h 404233"/>
              <a:gd name="connsiteX3" fmla="*/ 1025289 w 1025289"/>
              <a:gd name="connsiteY3" fmla="*/ 404233 h 404233"/>
              <a:gd name="connsiteX4" fmla="*/ 0 w 1025289"/>
              <a:gd name="connsiteY4" fmla="*/ 399153 h 40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289" h="404233">
                <a:moveTo>
                  <a:pt x="0" y="399153"/>
                </a:moveTo>
                <a:lnTo>
                  <a:pt x="385013" y="0"/>
                </a:lnTo>
                <a:lnTo>
                  <a:pt x="1020154" y="1120"/>
                </a:lnTo>
                <a:cubicBezTo>
                  <a:pt x="1020159" y="132146"/>
                  <a:pt x="1025284" y="400207"/>
                  <a:pt x="1025289" y="404233"/>
                </a:cubicBezTo>
                <a:lnTo>
                  <a:pt x="0" y="39915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F8F180D2-7C52-4153-998B-4B359C1DCEEB}"/>
              </a:ext>
            </a:extLst>
          </p:cNvPr>
          <p:cNvSpPr txBox="1"/>
          <p:nvPr/>
        </p:nvSpPr>
        <p:spPr>
          <a:xfrm>
            <a:off x="8444477" y="6398107"/>
            <a:ext cx="72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0" name="Grafický objekt 9">
            <a:extLst>
              <a:ext uri="{FF2B5EF4-FFF2-40B4-BE49-F238E27FC236}">
                <a16:creationId xmlns:a16="http://schemas.microsoft.com/office/drawing/2014/main" id="{0001A3C7-20BB-4485-9991-F3E5BC59B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80" y="1374519"/>
            <a:ext cx="3407087" cy="3228297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5E33EDE4-770B-4D7F-8EF6-3153420CAE14}"/>
              </a:ext>
            </a:extLst>
          </p:cNvPr>
          <p:cNvSpPr txBox="1"/>
          <p:nvPr/>
        </p:nvSpPr>
        <p:spPr>
          <a:xfrm>
            <a:off x="2698488" y="5439491"/>
            <a:ext cx="4161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Max </a:t>
            </a:r>
            <a:r>
              <a:rPr lang="cs-CZ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length</a:t>
            </a:r>
            <a:endParaRPr lang="cs-CZ" sz="4800" dirty="0">
              <a:solidFill>
                <a:srgbClr val="92D050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37905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9">
            <a:extLst>
              <a:ext uri="{FF2B5EF4-FFF2-40B4-BE49-F238E27FC236}">
                <a16:creationId xmlns:a16="http://schemas.microsoft.com/office/drawing/2014/main" id="{A8AB7593-79FC-4166-8BCD-2B5691E5863C}"/>
              </a:ext>
            </a:extLst>
          </p:cNvPr>
          <p:cNvCxnSpPr>
            <a:cxnSpLocks/>
          </p:cNvCxnSpPr>
          <p:nvPr/>
        </p:nvCxnSpPr>
        <p:spPr>
          <a:xfrm>
            <a:off x="553196" y="1003010"/>
            <a:ext cx="1008240" cy="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0">
            <a:extLst>
              <a:ext uri="{FF2B5EF4-FFF2-40B4-BE49-F238E27FC236}">
                <a16:creationId xmlns:a16="http://schemas.microsoft.com/office/drawing/2014/main" id="{E59CFC0D-6D41-4258-9E0A-2C78DE67E3AC}"/>
              </a:ext>
            </a:extLst>
          </p:cNvPr>
          <p:cNvSpPr txBox="1"/>
          <p:nvPr/>
        </p:nvSpPr>
        <p:spPr>
          <a:xfrm>
            <a:off x="553194" y="390420"/>
            <a:ext cx="42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eeZee" panose="02000000000000000000" pitchFamily="50" charset="0"/>
                <a:ea typeface="Roboto Light" panose="02000000000000000000" pitchFamily="2" charset="0"/>
              </a:rPr>
              <a:t>CLASSIFICATION</a:t>
            </a:r>
            <a:endParaRPr lang="cs-CZ" sz="3200" dirty="0">
              <a:solidFill>
                <a:srgbClr val="92D050"/>
              </a:solidFill>
              <a:latin typeface="ABeeZee" panose="02000000000000000000" pitchFamily="50" charset="0"/>
              <a:ea typeface="Roboto Light" panose="02000000000000000000" pitchFamily="2" charset="0"/>
            </a:endParaRPr>
          </a:p>
        </p:txBody>
      </p:sp>
      <p:cxnSp>
        <p:nvCxnSpPr>
          <p:cNvPr id="6" name="Straight Connector 71">
            <a:extLst>
              <a:ext uri="{FF2B5EF4-FFF2-40B4-BE49-F238E27FC236}">
                <a16:creationId xmlns:a16="http://schemas.microsoft.com/office/drawing/2014/main" id="{60097BC1-325E-434E-A4D6-38ACD3EA3613}"/>
              </a:ext>
            </a:extLst>
          </p:cNvPr>
          <p:cNvCxnSpPr>
            <a:cxnSpLocks/>
          </p:cNvCxnSpPr>
          <p:nvPr/>
        </p:nvCxnSpPr>
        <p:spPr>
          <a:xfrm>
            <a:off x="1561436" y="1003010"/>
            <a:ext cx="2029656" cy="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choběžník 37">
            <a:extLst>
              <a:ext uri="{FF2B5EF4-FFF2-40B4-BE49-F238E27FC236}">
                <a16:creationId xmlns:a16="http://schemas.microsoft.com/office/drawing/2014/main" id="{849A78A7-5E0C-4FDE-A9E8-1F6B99648658}"/>
              </a:ext>
            </a:extLst>
          </p:cNvPr>
          <p:cNvSpPr/>
          <p:nvPr/>
        </p:nvSpPr>
        <p:spPr>
          <a:xfrm>
            <a:off x="8159213" y="6472597"/>
            <a:ext cx="1025289" cy="404233"/>
          </a:xfrm>
          <a:custGeom>
            <a:avLst/>
            <a:gdLst>
              <a:gd name="connsiteX0" fmla="*/ 0 w 1685689"/>
              <a:gd name="connsiteY0" fmla="*/ 533377 h 533377"/>
              <a:gd name="connsiteX1" fmla="*/ 133344 w 1685689"/>
              <a:gd name="connsiteY1" fmla="*/ 0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533377 h 533377"/>
              <a:gd name="connsiteX1" fmla="*/ 385013 w 1685689"/>
              <a:gd name="connsiteY1" fmla="*/ 134224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78180 w 1685689"/>
              <a:gd name="connsiteY2" fmla="*/ 33556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5689"/>
              <a:gd name="connsiteY0" fmla="*/ 413065 h 413065"/>
              <a:gd name="connsiteX1" fmla="*/ 385013 w 1685689"/>
              <a:gd name="connsiteY1" fmla="*/ 13912 h 413065"/>
              <a:gd name="connsiteX2" fmla="*/ 1675682 w 1685689"/>
              <a:gd name="connsiteY2" fmla="*/ 0 h 413065"/>
              <a:gd name="connsiteX3" fmla="*/ 1685689 w 1685689"/>
              <a:gd name="connsiteY3" fmla="*/ 413065 h 413065"/>
              <a:gd name="connsiteX4" fmla="*/ 0 w 1685689"/>
              <a:gd name="connsiteY4" fmla="*/ 413065 h 413065"/>
              <a:gd name="connsiteX0" fmla="*/ 0 w 1690672"/>
              <a:gd name="connsiteY0" fmla="*/ 403072 h 403072"/>
              <a:gd name="connsiteX1" fmla="*/ 385013 w 1690672"/>
              <a:gd name="connsiteY1" fmla="*/ 3919 h 403072"/>
              <a:gd name="connsiteX2" fmla="*/ 1690672 w 1690672"/>
              <a:gd name="connsiteY2" fmla="*/ 0 h 403072"/>
              <a:gd name="connsiteX3" fmla="*/ 1685689 w 1690672"/>
              <a:gd name="connsiteY3" fmla="*/ 403072 h 403072"/>
              <a:gd name="connsiteX4" fmla="*/ 0 w 1690672"/>
              <a:gd name="connsiteY4" fmla="*/ 403072 h 403072"/>
              <a:gd name="connsiteX0" fmla="*/ 0 w 1688173"/>
              <a:gd name="connsiteY0" fmla="*/ 403072 h 403072"/>
              <a:gd name="connsiteX1" fmla="*/ 385013 w 1688173"/>
              <a:gd name="connsiteY1" fmla="*/ 3919 h 403072"/>
              <a:gd name="connsiteX2" fmla="*/ 1688173 w 1688173"/>
              <a:gd name="connsiteY2" fmla="*/ 0 h 403072"/>
              <a:gd name="connsiteX3" fmla="*/ 1685689 w 1688173"/>
              <a:gd name="connsiteY3" fmla="*/ 403072 h 403072"/>
              <a:gd name="connsiteX4" fmla="*/ 0 w 1688173"/>
              <a:gd name="connsiteY4" fmla="*/ 403072 h 403072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85675 w 1685689"/>
              <a:gd name="connsiteY2" fmla="*/ 6075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1685689 w 1688174"/>
              <a:gd name="connsiteY3" fmla="*/ 40057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989674"/>
              <a:gd name="connsiteY0" fmla="*/ 400573 h 400573"/>
              <a:gd name="connsiteX1" fmla="*/ 385013 w 989674"/>
              <a:gd name="connsiteY1" fmla="*/ 1420 h 400573"/>
              <a:gd name="connsiteX2" fmla="*/ 989674 w 989674"/>
              <a:gd name="connsiteY2" fmla="*/ 0 h 400573"/>
              <a:gd name="connsiteX3" fmla="*/ 987189 w 989674"/>
              <a:gd name="connsiteY3" fmla="*/ 398033 h 400573"/>
              <a:gd name="connsiteX4" fmla="*/ 0 w 989674"/>
              <a:gd name="connsiteY4" fmla="*/ 400573 h 400573"/>
              <a:gd name="connsiteX0" fmla="*/ 0 w 1025289"/>
              <a:gd name="connsiteY0" fmla="*/ 400573 h 405653"/>
              <a:gd name="connsiteX1" fmla="*/ 385013 w 1025289"/>
              <a:gd name="connsiteY1" fmla="*/ 1420 h 405653"/>
              <a:gd name="connsiteX2" fmla="*/ 989674 w 1025289"/>
              <a:gd name="connsiteY2" fmla="*/ 0 h 405653"/>
              <a:gd name="connsiteX3" fmla="*/ 1025289 w 1025289"/>
              <a:gd name="connsiteY3" fmla="*/ 405653 h 405653"/>
              <a:gd name="connsiteX4" fmla="*/ 0 w 1025289"/>
              <a:gd name="connsiteY4" fmla="*/ 400573 h 405653"/>
              <a:gd name="connsiteX0" fmla="*/ 0 w 1025289"/>
              <a:gd name="connsiteY0" fmla="*/ 399153 h 404233"/>
              <a:gd name="connsiteX1" fmla="*/ 385013 w 1025289"/>
              <a:gd name="connsiteY1" fmla="*/ 0 h 404233"/>
              <a:gd name="connsiteX2" fmla="*/ 1020154 w 1025289"/>
              <a:gd name="connsiteY2" fmla="*/ 1120 h 404233"/>
              <a:gd name="connsiteX3" fmla="*/ 1025289 w 1025289"/>
              <a:gd name="connsiteY3" fmla="*/ 404233 h 404233"/>
              <a:gd name="connsiteX4" fmla="*/ 0 w 1025289"/>
              <a:gd name="connsiteY4" fmla="*/ 399153 h 40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289" h="404233">
                <a:moveTo>
                  <a:pt x="0" y="399153"/>
                </a:moveTo>
                <a:lnTo>
                  <a:pt x="385013" y="0"/>
                </a:lnTo>
                <a:lnTo>
                  <a:pt x="1020154" y="1120"/>
                </a:lnTo>
                <a:cubicBezTo>
                  <a:pt x="1020159" y="132146"/>
                  <a:pt x="1025284" y="400207"/>
                  <a:pt x="1025289" y="404233"/>
                </a:cubicBezTo>
                <a:lnTo>
                  <a:pt x="0" y="39915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576EA2E7-5B81-417F-B6DB-B6BFF4F016EC}"/>
              </a:ext>
            </a:extLst>
          </p:cNvPr>
          <p:cNvSpPr txBox="1"/>
          <p:nvPr/>
        </p:nvSpPr>
        <p:spPr>
          <a:xfrm>
            <a:off x="8444477" y="6398107"/>
            <a:ext cx="72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2921A52F-D2B1-417A-9810-F31AA22D1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938" y="1556370"/>
            <a:ext cx="3586368" cy="3586368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BAA4E3C-92A2-4F7D-996B-A684DC09961A}"/>
              </a:ext>
            </a:extLst>
          </p:cNvPr>
          <p:cNvSpPr txBox="1"/>
          <p:nvPr/>
        </p:nvSpPr>
        <p:spPr>
          <a:xfrm>
            <a:off x="2698488" y="5439491"/>
            <a:ext cx="431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Rotate</a:t>
            </a:r>
            <a:r>
              <a:rPr lang="cs-CZ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object</a:t>
            </a:r>
            <a:endParaRPr lang="cs-CZ" sz="4800" dirty="0">
              <a:solidFill>
                <a:srgbClr val="92D050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7348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9">
            <a:extLst>
              <a:ext uri="{FF2B5EF4-FFF2-40B4-BE49-F238E27FC236}">
                <a16:creationId xmlns:a16="http://schemas.microsoft.com/office/drawing/2014/main" id="{4E3C8E06-1078-4804-83D7-13F87EDE2E45}"/>
              </a:ext>
            </a:extLst>
          </p:cNvPr>
          <p:cNvCxnSpPr>
            <a:cxnSpLocks/>
          </p:cNvCxnSpPr>
          <p:nvPr/>
        </p:nvCxnSpPr>
        <p:spPr>
          <a:xfrm>
            <a:off x="553196" y="1003010"/>
            <a:ext cx="1008240" cy="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0">
            <a:extLst>
              <a:ext uri="{FF2B5EF4-FFF2-40B4-BE49-F238E27FC236}">
                <a16:creationId xmlns:a16="http://schemas.microsoft.com/office/drawing/2014/main" id="{3CDA648A-C75A-48D0-ACBA-499AE635C2D9}"/>
              </a:ext>
            </a:extLst>
          </p:cNvPr>
          <p:cNvSpPr txBox="1"/>
          <p:nvPr/>
        </p:nvSpPr>
        <p:spPr>
          <a:xfrm>
            <a:off x="553194" y="390420"/>
            <a:ext cx="42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eeZee" panose="02000000000000000000" pitchFamily="50" charset="0"/>
                <a:ea typeface="Roboto Light" panose="02000000000000000000" pitchFamily="2" charset="0"/>
              </a:rPr>
              <a:t>CLASSIFICATION</a:t>
            </a:r>
            <a:endParaRPr lang="cs-CZ" sz="3200" dirty="0">
              <a:solidFill>
                <a:srgbClr val="92D050"/>
              </a:solidFill>
              <a:latin typeface="ABeeZee" panose="02000000000000000000" pitchFamily="50" charset="0"/>
              <a:ea typeface="Roboto Light" panose="02000000000000000000" pitchFamily="2" charset="0"/>
            </a:endParaRPr>
          </a:p>
        </p:txBody>
      </p:sp>
      <p:cxnSp>
        <p:nvCxnSpPr>
          <p:cNvPr id="6" name="Straight Connector 71">
            <a:extLst>
              <a:ext uri="{FF2B5EF4-FFF2-40B4-BE49-F238E27FC236}">
                <a16:creationId xmlns:a16="http://schemas.microsoft.com/office/drawing/2014/main" id="{58637B02-AC27-4186-8F0E-084B1CE655F9}"/>
              </a:ext>
            </a:extLst>
          </p:cNvPr>
          <p:cNvCxnSpPr>
            <a:cxnSpLocks/>
          </p:cNvCxnSpPr>
          <p:nvPr/>
        </p:nvCxnSpPr>
        <p:spPr>
          <a:xfrm>
            <a:off x="1561436" y="1003010"/>
            <a:ext cx="2029656" cy="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choběžník 37">
            <a:extLst>
              <a:ext uri="{FF2B5EF4-FFF2-40B4-BE49-F238E27FC236}">
                <a16:creationId xmlns:a16="http://schemas.microsoft.com/office/drawing/2014/main" id="{2FAEEA26-26E8-4B83-BDC6-8BFEF5CB4ACE}"/>
              </a:ext>
            </a:extLst>
          </p:cNvPr>
          <p:cNvSpPr/>
          <p:nvPr/>
        </p:nvSpPr>
        <p:spPr>
          <a:xfrm>
            <a:off x="8159213" y="6472597"/>
            <a:ext cx="1025289" cy="404233"/>
          </a:xfrm>
          <a:custGeom>
            <a:avLst/>
            <a:gdLst>
              <a:gd name="connsiteX0" fmla="*/ 0 w 1685689"/>
              <a:gd name="connsiteY0" fmla="*/ 533377 h 533377"/>
              <a:gd name="connsiteX1" fmla="*/ 133344 w 1685689"/>
              <a:gd name="connsiteY1" fmla="*/ 0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533377 h 533377"/>
              <a:gd name="connsiteX1" fmla="*/ 385013 w 1685689"/>
              <a:gd name="connsiteY1" fmla="*/ 134224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78180 w 1685689"/>
              <a:gd name="connsiteY2" fmla="*/ 33556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5689"/>
              <a:gd name="connsiteY0" fmla="*/ 413065 h 413065"/>
              <a:gd name="connsiteX1" fmla="*/ 385013 w 1685689"/>
              <a:gd name="connsiteY1" fmla="*/ 13912 h 413065"/>
              <a:gd name="connsiteX2" fmla="*/ 1675682 w 1685689"/>
              <a:gd name="connsiteY2" fmla="*/ 0 h 413065"/>
              <a:gd name="connsiteX3" fmla="*/ 1685689 w 1685689"/>
              <a:gd name="connsiteY3" fmla="*/ 413065 h 413065"/>
              <a:gd name="connsiteX4" fmla="*/ 0 w 1685689"/>
              <a:gd name="connsiteY4" fmla="*/ 413065 h 413065"/>
              <a:gd name="connsiteX0" fmla="*/ 0 w 1690672"/>
              <a:gd name="connsiteY0" fmla="*/ 403072 h 403072"/>
              <a:gd name="connsiteX1" fmla="*/ 385013 w 1690672"/>
              <a:gd name="connsiteY1" fmla="*/ 3919 h 403072"/>
              <a:gd name="connsiteX2" fmla="*/ 1690672 w 1690672"/>
              <a:gd name="connsiteY2" fmla="*/ 0 h 403072"/>
              <a:gd name="connsiteX3" fmla="*/ 1685689 w 1690672"/>
              <a:gd name="connsiteY3" fmla="*/ 403072 h 403072"/>
              <a:gd name="connsiteX4" fmla="*/ 0 w 1690672"/>
              <a:gd name="connsiteY4" fmla="*/ 403072 h 403072"/>
              <a:gd name="connsiteX0" fmla="*/ 0 w 1688173"/>
              <a:gd name="connsiteY0" fmla="*/ 403072 h 403072"/>
              <a:gd name="connsiteX1" fmla="*/ 385013 w 1688173"/>
              <a:gd name="connsiteY1" fmla="*/ 3919 h 403072"/>
              <a:gd name="connsiteX2" fmla="*/ 1688173 w 1688173"/>
              <a:gd name="connsiteY2" fmla="*/ 0 h 403072"/>
              <a:gd name="connsiteX3" fmla="*/ 1685689 w 1688173"/>
              <a:gd name="connsiteY3" fmla="*/ 403072 h 403072"/>
              <a:gd name="connsiteX4" fmla="*/ 0 w 1688173"/>
              <a:gd name="connsiteY4" fmla="*/ 403072 h 403072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85675 w 1685689"/>
              <a:gd name="connsiteY2" fmla="*/ 6075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1685689 w 1688174"/>
              <a:gd name="connsiteY3" fmla="*/ 40057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989674"/>
              <a:gd name="connsiteY0" fmla="*/ 400573 h 400573"/>
              <a:gd name="connsiteX1" fmla="*/ 385013 w 989674"/>
              <a:gd name="connsiteY1" fmla="*/ 1420 h 400573"/>
              <a:gd name="connsiteX2" fmla="*/ 989674 w 989674"/>
              <a:gd name="connsiteY2" fmla="*/ 0 h 400573"/>
              <a:gd name="connsiteX3" fmla="*/ 987189 w 989674"/>
              <a:gd name="connsiteY3" fmla="*/ 398033 h 400573"/>
              <a:gd name="connsiteX4" fmla="*/ 0 w 989674"/>
              <a:gd name="connsiteY4" fmla="*/ 400573 h 400573"/>
              <a:gd name="connsiteX0" fmla="*/ 0 w 1025289"/>
              <a:gd name="connsiteY0" fmla="*/ 400573 h 405653"/>
              <a:gd name="connsiteX1" fmla="*/ 385013 w 1025289"/>
              <a:gd name="connsiteY1" fmla="*/ 1420 h 405653"/>
              <a:gd name="connsiteX2" fmla="*/ 989674 w 1025289"/>
              <a:gd name="connsiteY2" fmla="*/ 0 h 405653"/>
              <a:gd name="connsiteX3" fmla="*/ 1025289 w 1025289"/>
              <a:gd name="connsiteY3" fmla="*/ 405653 h 405653"/>
              <a:gd name="connsiteX4" fmla="*/ 0 w 1025289"/>
              <a:gd name="connsiteY4" fmla="*/ 400573 h 405653"/>
              <a:gd name="connsiteX0" fmla="*/ 0 w 1025289"/>
              <a:gd name="connsiteY0" fmla="*/ 399153 h 404233"/>
              <a:gd name="connsiteX1" fmla="*/ 385013 w 1025289"/>
              <a:gd name="connsiteY1" fmla="*/ 0 h 404233"/>
              <a:gd name="connsiteX2" fmla="*/ 1020154 w 1025289"/>
              <a:gd name="connsiteY2" fmla="*/ 1120 h 404233"/>
              <a:gd name="connsiteX3" fmla="*/ 1025289 w 1025289"/>
              <a:gd name="connsiteY3" fmla="*/ 404233 h 404233"/>
              <a:gd name="connsiteX4" fmla="*/ 0 w 1025289"/>
              <a:gd name="connsiteY4" fmla="*/ 399153 h 40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289" h="404233">
                <a:moveTo>
                  <a:pt x="0" y="399153"/>
                </a:moveTo>
                <a:lnTo>
                  <a:pt x="385013" y="0"/>
                </a:lnTo>
                <a:lnTo>
                  <a:pt x="1020154" y="1120"/>
                </a:lnTo>
                <a:cubicBezTo>
                  <a:pt x="1020159" y="132146"/>
                  <a:pt x="1025284" y="400207"/>
                  <a:pt x="1025289" y="404233"/>
                </a:cubicBezTo>
                <a:lnTo>
                  <a:pt x="0" y="39915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72FDAD9-292D-41B5-9768-4148ADF0677F}"/>
              </a:ext>
            </a:extLst>
          </p:cNvPr>
          <p:cNvSpPr txBox="1"/>
          <p:nvPr/>
        </p:nvSpPr>
        <p:spPr>
          <a:xfrm>
            <a:off x="8444477" y="6398107"/>
            <a:ext cx="72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00A0782F-C967-4CAA-9BDC-5867D5856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0030" y="1372159"/>
            <a:ext cx="3698184" cy="3698184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7CF88E11-C49C-43BF-961A-8A67D459830A}"/>
              </a:ext>
            </a:extLst>
          </p:cNvPr>
          <p:cNvSpPr txBox="1"/>
          <p:nvPr/>
        </p:nvSpPr>
        <p:spPr>
          <a:xfrm>
            <a:off x="2698488" y="5439491"/>
            <a:ext cx="4161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Width</a:t>
            </a:r>
            <a:endParaRPr lang="cs-CZ" sz="4800" dirty="0">
              <a:solidFill>
                <a:srgbClr val="92D050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6763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69">
            <a:extLst>
              <a:ext uri="{FF2B5EF4-FFF2-40B4-BE49-F238E27FC236}">
                <a16:creationId xmlns:a16="http://schemas.microsoft.com/office/drawing/2014/main" id="{EB6DF08B-8D87-4CDC-81CA-2D4F56A02E6B}"/>
              </a:ext>
            </a:extLst>
          </p:cNvPr>
          <p:cNvCxnSpPr>
            <a:cxnSpLocks/>
          </p:cNvCxnSpPr>
          <p:nvPr/>
        </p:nvCxnSpPr>
        <p:spPr>
          <a:xfrm>
            <a:off x="553196" y="1003010"/>
            <a:ext cx="1008240" cy="1"/>
          </a:xfrm>
          <a:prstGeom prst="line">
            <a:avLst/>
          </a:prstGeom>
          <a:ln w="38100">
            <a:solidFill>
              <a:srgbClr val="56C4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0">
            <a:extLst>
              <a:ext uri="{FF2B5EF4-FFF2-40B4-BE49-F238E27FC236}">
                <a16:creationId xmlns:a16="http://schemas.microsoft.com/office/drawing/2014/main" id="{2BE395A2-BFE7-4A2B-8022-B784589ECE4A}"/>
              </a:ext>
            </a:extLst>
          </p:cNvPr>
          <p:cNvSpPr txBox="1"/>
          <p:nvPr/>
        </p:nvSpPr>
        <p:spPr>
          <a:xfrm>
            <a:off x="553194" y="390420"/>
            <a:ext cx="42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eeZee" panose="02000000000000000000" pitchFamily="50" charset="0"/>
                <a:ea typeface="Roboto Light" panose="02000000000000000000" pitchFamily="2" charset="0"/>
              </a:rPr>
              <a:t>TECHNOLOGIES</a:t>
            </a:r>
            <a:endParaRPr lang="cs-CZ" sz="3200" dirty="0">
              <a:solidFill>
                <a:srgbClr val="92D050"/>
              </a:solidFill>
              <a:latin typeface="ABeeZee" panose="02000000000000000000" pitchFamily="50" charset="0"/>
              <a:ea typeface="Roboto Light" panose="02000000000000000000" pitchFamily="2" charset="0"/>
            </a:endParaRPr>
          </a:p>
        </p:txBody>
      </p:sp>
      <p:cxnSp>
        <p:nvCxnSpPr>
          <p:cNvPr id="27" name="Straight Connector 71">
            <a:extLst>
              <a:ext uri="{FF2B5EF4-FFF2-40B4-BE49-F238E27FC236}">
                <a16:creationId xmlns:a16="http://schemas.microsoft.com/office/drawing/2014/main" id="{517E05AB-17B4-4219-A948-A97766AD7CFD}"/>
              </a:ext>
            </a:extLst>
          </p:cNvPr>
          <p:cNvCxnSpPr>
            <a:cxnSpLocks/>
          </p:cNvCxnSpPr>
          <p:nvPr/>
        </p:nvCxnSpPr>
        <p:spPr>
          <a:xfrm>
            <a:off x="1561436" y="1003010"/>
            <a:ext cx="2029656" cy="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ichoběžník 37">
            <a:extLst>
              <a:ext uri="{FF2B5EF4-FFF2-40B4-BE49-F238E27FC236}">
                <a16:creationId xmlns:a16="http://schemas.microsoft.com/office/drawing/2014/main" id="{0425872B-9532-4972-903A-8CA7770CBA61}"/>
              </a:ext>
            </a:extLst>
          </p:cNvPr>
          <p:cNvSpPr/>
          <p:nvPr/>
        </p:nvSpPr>
        <p:spPr>
          <a:xfrm>
            <a:off x="8159213" y="6472597"/>
            <a:ext cx="1025289" cy="404233"/>
          </a:xfrm>
          <a:custGeom>
            <a:avLst/>
            <a:gdLst>
              <a:gd name="connsiteX0" fmla="*/ 0 w 1685689"/>
              <a:gd name="connsiteY0" fmla="*/ 533377 h 533377"/>
              <a:gd name="connsiteX1" fmla="*/ 133344 w 1685689"/>
              <a:gd name="connsiteY1" fmla="*/ 0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533377 h 533377"/>
              <a:gd name="connsiteX1" fmla="*/ 385013 w 1685689"/>
              <a:gd name="connsiteY1" fmla="*/ 134224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78180 w 1685689"/>
              <a:gd name="connsiteY2" fmla="*/ 33556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5689"/>
              <a:gd name="connsiteY0" fmla="*/ 413065 h 413065"/>
              <a:gd name="connsiteX1" fmla="*/ 385013 w 1685689"/>
              <a:gd name="connsiteY1" fmla="*/ 13912 h 413065"/>
              <a:gd name="connsiteX2" fmla="*/ 1675682 w 1685689"/>
              <a:gd name="connsiteY2" fmla="*/ 0 h 413065"/>
              <a:gd name="connsiteX3" fmla="*/ 1685689 w 1685689"/>
              <a:gd name="connsiteY3" fmla="*/ 413065 h 413065"/>
              <a:gd name="connsiteX4" fmla="*/ 0 w 1685689"/>
              <a:gd name="connsiteY4" fmla="*/ 413065 h 413065"/>
              <a:gd name="connsiteX0" fmla="*/ 0 w 1690672"/>
              <a:gd name="connsiteY0" fmla="*/ 403072 h 403072"/>
              <a:gd name="connsiteX1" fmla="*/ 385013 w 1690672"/>
              <a:gd name="connsiteY1" fmla="*/ 3919 h 403072"/>
              <a:gd name="connsiteX2" fmla="*/ 1690672 w 1690672"/>
              <a:gd name="connsiteY2" fmla="*/ 0 h 403072"/>
              <a:gd name="connsiteX3" fmla="*/ 1685689 w 1690672"/>
              <a:gd name="connsiteY3" fmla="*/ 403072 h 403072"/>
              <a:gd name="connsiteX4" fmla="*/ 0 w 1690672"/>
              <a:gd name="connsiteY4" fmla="*/ 403072 h 403072"/>
              <a:gd name="connsiteX0" fmla="*/ 0 w 1688173"/>
              <a:gd name="connsiteY0" fmla="*/ 403072 h 403072"/>
              <a:gd name="connsiteX1" fmla="*/ 385013 w 1688173"/>
              <a:gd name="connsiteY1" fmla="*/ 3919 h 403072"/>
              <a:gd name="connsiteX2" fmla="*/ 1688173 w 1688173"/>
              <a:gd name="connsiteY2" fmla="*/ 0 h 403072"/>
              <a:gd name="connsiteX3" fmla="*/ 1685689 w 1688173"/>
              <a:gd name="connsiteY3" fmla="*/ 403072 h 403072"/>
              <a:gd name="connsiteX4" fmla="*/ 0 w 1688173"/>
              <a:gd name="connsiteY4" fmla="*/ 403072 h 403072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85675 w 1685689"/>
              <a:gd name="connsiteY2" fmla="*/ 6075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1685689 w 1688174"/>
              <a:gd name="connsiteY3" fmla="*/ 40057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989674"/>
              <a:gd name="connsiteY0" fmla="*/ 400573 h 400573"/>
              <a:gd name="connsiteX1" fmla="*/ 385013 w 989674"/>
              <a:gd name="connsiteY1" fmla="*/ 1420 h 400573"/>
              <a:gd name="connsiteX2" fmla="*/ 989674 w 989674"/>
              <a:gd name="connsiteY2" fmla="*/ 0 h 400573"/>
              <a:gd name="connsiteX3" fmla="*/ 987189 w 989674"/>
              <a:gd name="connsiteY3" fmla="*/ 398033 h 400573"/>
              <a:gd name="connsiteX4" fmla="*/ 0 w 989674"/>
              <a:gd name="connsiteY4" fmla="*/ 400573 h 400573"/>
              <a:gd name="connsiteX0" fmla="*/ 0 w 1025289"/>
              <a:gd name="connsiteY0" fmla="*/ 400573 h 405653"/>
              <a:gd name="connsiteX1" fmla="*/ 385013 w 1025289"/>
              <a:gd name="connsiteY1" fmla="*/ 1420 h 405653"/>
              <a:gd name="connsiteX2" fmla="*/ 989674 w 1025289"/>
              <a:gd name="connsiteY2" fmla="*/ 0 h 405653"/>
              <a:gd name="connsiteX3" fmla="*/ 1025289 w 1025289"/>
              <a:gd name="connsiteY3" fmla="*/ 405653 h 405653"/>
              <a:gd name="connsiteX4" fmla="*/ 0 w 1025289"/>
              <a:gd name="connsiteY4" fmla="*/ 400573 h 405653"/>
              <a:gd name="connsiteX0" fmla="*/ 0 w 1025289"/>
              <a:gd name="connsiteY0" fmla="*/ 399153 h 404233"/>
              <a:gd name="connsiteX1" fmla="*/ 385013 w 1025289"/>
              <a:gd name="connsiteY1" fmla="*/ 0 h 404233"/>
              <a:gd name="connsiteX2" fmla="*/ 1020154 w 1025289"/>
              <a:gd name="connsiteY2" fmla="*/ 1120 h 404233"/>
              <a:gd name="connsiteX3" fmla="*/ 1025289 w 1025289"/>
              <a:gd name="connsiteY3" fmla="*/ 404233 h 404233"/>
              <a:gd name="connsiteX4" fmla="*/ 0 w 1025289"/>
              <a:gd name="connsiteY4" fmla="*/ 399153 h 40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289" h="404233">
                <a:moveTo>
                  <a:pt x="0" y="399153"/>
                </a:moveTo>
                <a:lnTo>
                  <a:pt x="385013" y="0"/>
                </a:lnTo>
                <a:lnTo>
                  <a:pt x="1020154" y="1120"/>
                </a:lnTo>
                <a:cubicBezTo>
                  <a:pt x="1020159" y="132146"/>
                  <a:pt x="1025284" y="400207"/>
                  <a:pt x="1025289" y="404233"/>
                </a:cubicBezTo>
                <a:lnTo>
                  <a:pt x="0" y="39915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7F3F920-3898-4E1A-AA94-D143ADB65ACD}"/>
              </a:ext>
            </a:extLst>
          </p:cNvPr>
          <p:cNvSpPr txBox="1"/>
          <p:nvPr/>
        </p:nvSpPr>
        <p:spPr>
          <a:xfrm>
            <a:off x="8444477" y="6398107"/>
            <a:ext cx="72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F2A7C26-C8E1-4259-8A8E-CAB820FC36E3}"/>
              </a:ext>
            </a:extLst>
          </p:cNvPr>
          <p:cNvSpPr txBox="1"/>
          <p:nvPr/>
        </p:nvSpPr>
        <p:spPr>
          <a:xfrm>
            <a:off x="553194" y="1077501"/>
            <a:ext cx="8471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Python </a:t>
            </a:r>
          </a:p>
          <a:p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Matplotlib</a:t>
            </a:r>
            <a:r>
              <a:rPr lang="cs-CZ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28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18"/>
              </a:rPr>
              <a:t>(</a:t>
            </a:r>
            <a:r>
              <a:rPr lang="cs-CZ" sz="2800" dirty="0" err="1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18"/>
              </a:rPr>
              <a:t>plotting</a:t>
            </a:r>
            <a:r>
              <a:rPr lang="cs-CZ" sz="28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18"/>
              </a:rPr>
              <a:t>)</a:t>
            </a:r>
          </a:p>
          <a:p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Numpy</a:t>
            </a:r>
            <a:r>
              <a:rPr lang="cs-CZ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28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18"/>
              </a:rPr>
              <a:t>(matrix and </a:t>
            </a:r>
            <a:r>
              <a:rPr lang="cs-CZ" sz="2800" dirty="0" err="1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18"/>
              </a:rPr>
              <a:t>vector</a:t>
            </a:r>
            <a:r>
              <a:rPr lang="cs-CZ" sz="28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2800" dirty="0" err="1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18"/>
              </a:rPr>
              <a:t>operations</a:t>
            </a:r>
            <a:r>
              <a:rPr lang="cs-CZ" sz="28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18"/>
              </a:rPr>
              <a:t>)</a:t>
            </a:r>
          </a:p>
          <a:p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Scipy</a:t>
            </a:r>
            <a:r>
              <a:rPr lang="cs-CZ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28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18"/>
              </a:rPr>
              <a:t>(</a:t>
            </a:r>
            <a:r>
              <a:rPr lang="cs-CZ" sz="2800" dirty="0" err="1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18"/>
              </a:rPr>
              <a:t>convolution</a:t>
            </a:r>
            <a:r>
              <a:rPr lang="cs-CZ" sz="28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18"/>
              </a:rPr>
              <a:t>)</a:t>
            </a:r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3D0A3B75-3412-42FF-B968-2846EF9FB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7945" y="2633252"/>
            <a:ext cx="5271525" cy="42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166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69">
            <a:extLst>
              <a:ext uri="{FF2B5EF4-FFF2-40B4-BE49-F238E27FC236}">
                <a16:creationId xmlns:a16="http://schemas.microsoft.com/office/drawing/2014/main" id="{5A5B6314-F2A5-42C7-8302-229D44A81722}"/>
              </a:ext>
            </a:extLst>
          </p:cNvPr>
          <p:cNvCxnSpPr>
            <a:cxnSpLocks/>
          </p:cNvCxnSpPr>
          <p:nvPr/>
        </p:nvCxnSpPr>
        <p:spPr>
          <a:xfrm>
            <a:off x="553196" y="1003010"/>
            <a:ext cx="1008240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70">
            <a:extLst>
              <a:ext uri="{FF2B5EF4-FFF2-40B4-BE49-F238E27FC236}">
                <a16:creationId xmlns:a16="http://schemas.microsoft.com/office/drawing/2014/main" id="{75A072E7-EEF6-47FD-ABDD-07636874B098}"/>
              </a:ext>
            </a:extLst>
          </p:cNvPr>
          <p:cNvSpPr txBox="1"/>
          <p:nvPr/>
        </p:nvSpPr>
        <p:spPr>
          <a:xfrm>
            <a:off x="553194" y="390420"/>
            <a:ext cx="42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eeZee" panose="02000000000000000000" pitchFamily="50" charset="0"/>
                <a:ea typeface="Roboto Light" panose="02000000000000000000" pitchFamily="2" charset="0"/>
              </a:rPr>
              <a:t>TROUBLES</a:t>
            </a:r>
            <a:endParaRPr lang="cs-CZ" sz="3200" dirty="0">
              <a:solidFill>
                <a:srgbClr val="92D050"/>
              </a:solidFill>
              <a:latin typeface="ABeeZee" panose="02000000000000000000" pitchFamily="50" charset="0"/>
              <a:ea typeface="Roboto Light" panose="02000000000000000000" pitchFamily="2" charset="0"/>
            </a:endParaRPr>
          </a:p>
        </p:txBody>
      </p:sp>
      <p:cxnSp>
        <p:nvCxnSpPr>
          <p:cNvPr id="44" name="Straight Connector 71">
            <a:extLst>
              <a:ext uri="{FF2B5EF4-FFF2-40B4-BE49-F238E27FC236}">
                <a16:creationId xmlns:a16="http://schemas.microsoft.com/office/drawing/2014/main" id="{199BF39A-F992-455C-822B-E68D8576D69F}"/>
              </a:ext>
            </a:extLst>
          </p:cNvPr>
          <p:cNvCxnSpPr>
            <a:cxnSpLocks/>
          </p:cNvCxnSpPr>
          <p:nvPr/>
        </p:nvCxnSpPr>
        <p:spPr>
          <a:xfrm>
            <a:off x="1561436" y="1003010"/>
            <a:ext cx="2029656" cy="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choběžník 37">
            <a:extLst>
              <a:ext uri="{FF2B5EF4-FFF2-40B4-BE49-F238E27FC236}">
                <a16:creationId xmlns:a16="http://schemas.microsoft.com/office/drawing/2014/main" id="{C61CF7E6-50EB-43B0-9D88-E7A3A79DC70B}"/>
              </a:ext>
            </a:extLst>
          </p:cNvPr>
          <p:cNvSpPr/>
          <p:nvPr/>
        </p:nvSpPr>
        <p:spPr>
          <a:xfrm>
            <a:off x="8159213" y="6472597"/>
            <a:ext cx="1025289" cy="404233"/>
          </a:xfrm>
          <a:custGeom>
            <a:avLst/>
            <a:gdLst>
              <a:gd name="connsiteX0" fmla="*/ 0 w 1685689"/>
              <a:gd name="connsiteY0" fmla="*/ 533377 h 533377"/>
              <a:gd name="connsiteX1" fmla="*/ 133344 w 1685689"/>
              <a:gd name="connsiteY1" fmla="*/ 0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533377 h 533377"/>
              <a:gd name="connsiteX1" fmla="*/ 385013 w 1685689"/>
              <a:gd name="connsiteY1" fmla="*/ 134224 h 533377"/>
              <a:gd name="connsiteX2" fmla="*/ 1552345 w 1685689"/>
              <a:gd name="connsiteY2" fmla="*/ 0 h 533377"/>
              <a:gd name="connsiteX3" fmla="*/ 1685689 w 1685689"/>
              <a:gd name="connsiteY3" fmla="*/ 533377 h 533377"/>
              <a:gd name="connsiteX4" fmla="*/ 0 w 1685689"/>
              <a:gd name="connsiteY4" fmla="*/ 533377 h 533377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78180 w 1685689"/>
              <a:gd name="connsiteY2" fmla="*/ 33556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5689"/>
              <a:gd name="connsiteY0" fmla="*/ 413065 h 413065"/>
              <a:gd name="connsiteX1" fmla="*/ 385013 w 1685689"/>
              <a:gd name="connsiteY1" fmla="*/ 13912 h 413065"/>
              <a:gd name="connsiteX2" fmla="*/ 1675682 w 1685689"/>
              <a:gd name="connsiteY2" fmla="*/ 0 h 413065"/>
              <a:gd name="connsiteX3" fmla="*/ 1685689 w 1685689"/>
              <a:gd name="connsiteY3" fmla="*/ 413065 h 413065"/>
              <a:gd name="connsiteX4" fmla="*/ 0 w 1685689"/>
              <a:gd name="connsiteY4" fmla="*/ 413065 h 413065"/>
              <a:gd name="connsiteX0" fmla="*/ 0 w 1690672"/>
              <a:gd name="connsiteY0" fmla="*/ 403072 h 403072"/>
              <a:gd name="connsiteX1" fmla="*/ 385013 w 1690672"/>
              <a:gd name="connsiteY1" fmla="*/ 3919 h 403072"/>
              <a:gd name="connsiteX2" fmla="*/ 1690672 w 1690672"/>
              <a:gd name="connsiteY2" fmla="*/ 0 h 403072"/>
              <a:gd name="connsiteX3" fmla="*/ 1685689 w 1690672"/>
              <a:gd name="connsiteY3" fmla="*/ 403072 h 403072"/>
              <a:gd name="connsiteX4" fmla="*/ 0 w 1690672"/>
              <a:gd name="connsiteY4" fmla="*/ 403072 h 403072"/>
              <a:gd name="connsiteX0" fmla="*/ 0 w 1688173"/>
              <a:gd name="connsiteY0" fmla="*/ 403072 h 403072"/>
              <a:gd name="connsiteX1" fmla="*/ 385013 w 1688173"/>
              <a:gd name="connsiteY1" fmla="*/ 3919 h 403072"/>
              <a:gd name="connsiteX2" fmla="*/ 1688173 w 1688173"/>
              <a:gd name="connsiteY2" fmla="*/ 0 h 403072"/>
              <a:gd name="connsiteX3" fmla="*/ 1685689 w 1688173"/>
              <a:gd name="connsiteY3" fmla="*/ 403072 h 403072"/>
              <a:gd name="connsiteX4" fmla="*/ 0 w 1688173"/>
              <a:gd name="connsiteY4" fmla="*/ 403072 h 403072"/>
              <a:gd name="connsiteX0" fmla="*/ 0 w 1685689"/>
              <a:gd name="connsiteY0" fmla="*/ 399153 h 399153"/>
              <a:gd name="connsiteX1" fmla="*/ 385013 w 1685689"/>
              <a:gd name="connsiteY1" fmla="*/ 0 h 399153"/>
              <a:gd name="connsiteX2" fmla="*/ 1685675 w 1685689"/>
              <a:gd name="connsiteY2" fmla="*/ 6075 h 399153"/>
              <a:gd name="connsiteX3" fmla="*/ 1685689 w 1685689"/>
              <a:gd name="connsiteY3" fmla="*/ 399153 h 399153"/>
              <a:gd name="connsiteX4" fmla="*/ 0 w 1685689"/>
              <a:gd name="connsiteY4" fmla="*/ 399153 h 39915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1685689 w 1688174"/>
              <a:gd name="connsiteY3" fmla="*/ 40057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1688174"/>
              <a:gd name="connsiteY0" fmla="*/ 400573 h 400573"/>
              <a:gd name="connsiteX1" fmla="*/ 385013 w 1688174"/>
              <a:gd name="connsiteY1" fmla="*/ 1420 h 400573"/>
              <a:gd name="connsiteX2" fmla="*/ 1688174 w 1688174"/>
              <a:gd name="connsiteY2" fmla="*/ 0 h 400573"/>
              <a:gd name="connsiteX3" fmla="*/ 987189 w 1688174"/>
              <a:gd name="connsiteY3" fmla="*/ 398033 h 400573"/>
              <a:gd name="connsiteX4" fmla="*/ 0 w 1688174"/>
              <a:gd name="connsiteY4" fmla="*/ 400573 h 400573"/>
              <a:gd name="connsiteX0" fmla="*/ 0 w 989674"/>
              <a:gd name="connsiteY0" fmla="*/ 400573 h 400573"/>
              <a:gd name="connsiteX1" fmla="*/ 385013 w 989674"/>
              <a:gd name="connsiteY1" fmla="*/ 1420 h 400573"/>
              <a:gd name="connsiteX2" fmla="*/ 989674 w 989674"/>
              <a:gd name="connsiteY2" fmla="*/ 0 h 400573"/>
              <a:gd name="connsiteX3" fmla="*/ 987189 w 989674"/>
              <a:gd name="connsiteY3" fmla="*/ 398033 h 400573"/>
              <a:gd name="connsiteX4" fmla="*/ 0 w 989674"/>
              <a:gd name="connsiteY4" fmla="*/ 400573 h 400573"/>
              <a:gd name="connsiteX0" fmla="*/ 0 w 1025289"/>
              <a:gd name="connsiteY0" fmla="*/ 400573 h 405653"/>
              <a:gd name="connsiteX1" fmla="*/ 385013 w 1025289"/>
              <a:gd name="connsiteY1" fmla="*/ 1420 h 405653"/>
              <a:gd name="connsiteX2" fmla="*/ 989674 w 1025289"/>
              <a:gd name="connsiteY2" fmla="*/ 0 h 405653"/>
              <a:gd name="connsiteX3" fmla="*/ 1025289 w 1025289"/>
              <a:gd name="connsiteY3" fmla="*/ 405653 h 405653"/>
              <a:gd name="connsiteX4" fmla="*/ 0 w 1025289"/>
              <a:gd name="connsiteY4" fmla="*/ 400573 h 405653"/>
              <a:gd name="connsiteX0" fmla="*/ 0 w 1025289"/>
              <a:gd name="connsiteY0" fmla="*/ 399153 h 404233"/>
              <a:gd name="connsiteX1" fmla="*/ 385013 w 1025289"/>
              <a:gd name="connsiteY1" fmla="*/ 0 h 404233"/>
              <a:gd name="connsiteX2" fmla="*/ 1020154 w 1025289"/>
              <a:gd name="connsiteY2" fmla="*/ 1120 h 404233"/>
              <a:gd name="connsiteX3" fmla="*/ 1025289 w 1025289"/>
              <a:gd name="connsiteY3" fmla="*/ 404233 h 404233"/>
              <a:gd name="connsiteX4" fmla="*/ 0 w 1025289"/>
              <a:gd name="connsiteY4" fmla="*/ 399153 h 40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289" h="404233">
                <a:moveTo>
                  <a:pt x="0" y="399153"/>
                </a:moveTo>
                <a:lnTo>
                  <a:pt x="385013" y="0"/>
                </a:lnTo>
                <a:lnTo>
                  <a:pt x="1020154" y="1120"/>
                </a:lnTo>
                <a:cubicBezTo>
                  <a:pt x="1020159" y="132146"/>
                  <a:pt x="1025284" y="400207"/>
                  <a:pt x="1025289" y="404233"/>
                </a:cubicBezTo>
                <a:lnTo>
                  <a:pt x="0" y="39915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28AA9503-7936-4093-A12A-0F82010549E6}"/>
              </a:ext>
            </a:extLst>
          </p:cNvPr>
          <p:cNvSpPr txBox="1"/>
          <p:nvPr/>
        </p:nvSpPr>
        <p:spPr>
          <a:xfrm>
            <a:off x="8444477" y="6398107"/>
            <a:ext cx="72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ED086E1E-64D9-447B-8A38-C9C915D74AD1}"/>
              </a:ext>
            </a:extLst>
          </p:cNvPr>
          <p:cNvSpPr txBox="1"/>
          <p:nvPr/>
        </p:nvSpPr>
        <p:spPr>
          <a:xfrm>
            <a:off x="553194" y="1077501"/>
            <a:ext cx="8471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Detection</a:t>
            </a:r>
            <a:r>
              <a:rPr lang="cs-CZ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method</a:t>
            </a:r>
            <a:r>
              <a:rPr lang="cs-CZ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selection</a:t>
            </a:r>
            <a:endParaRPr lang="cs-CZ" sz="28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18"/>
            </a:endParaRPr>
          </a:p>
          <a:p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Setting</a:t>
            </a:r>
            <a:r>
              <a:rPr lang="cs-CZ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thresholds</a:t>
            </a:r>
            <a:endParaRPr lang="cs-CZ" sz="28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-18"/>
            </a:endParaRPr>
          </a:p>
          <a:p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Usage</a:t>
            </a:r>
            <a:r>
              <a:rPr lang="cs-CZ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order</a:t>
            </a:r>
            <a:r>
              <a:rPr lang="cs-CZ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of</a:t>
            </a:r>
            <a:r>
              <a:rPr lang="cs-CZ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cs-CZ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18"/>
              </a:rPr>
              <a:t>methods</a:t>
            </a:r>
            <a:endParaRPr lang="cs-CZ" sz="28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-18"/>
            </a:endParaRPr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244FB161-ECB9-428F-9AA7-DC84CAEC9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2987" y="2702530"/>
            <a:ext cx="4674314" cy="46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57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5330</TotalTime>
  <Words>109</Words>
  <Application>Microsoft Office PowerPoint</Application>
  <PresentationFormat>Předvádění na obrazovce (4:3)</PresentationFormat>
  <Paragraphs>44</Paragraphs>
  <Slides>10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ABeeZee</vt:lpstr>
      <vt:lpstr>Arial</vt:lpstr>
      <vt:lpstr>Calibri</vt:lpstr>
      <vt:lpstr>Calibri Light</vt:lpstr>
      <vt:lpstr>Montserrat</vt:lpstr>
      <vt:lpstr>Roboto Light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Nguyen</dc:creator>
  <cp:lastModifiedBy>Sony Nguyen</cp:lastModifiedBy>
  <cp:revision>263</cp:revision>
  <dcterms:created xsi:type="dcterms:W3CDTF">2016-01-13T23:19:15Z</dcterms:created>
  <dcterms:modified xsi:type="dcterms:W3CDTF">2018-04-07T07:45:00Z</dcterms:modified>
</cp:coreProperties>
</file>