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235" r:id="rId1"/>
    <p:sldMasterId id="2147484247" r:id="rId2"/>
    <p:sldMasterId id="2147484403" r:id="rId3"/>
  </p:sldMasterIdLst>
  <p:notesMasterIdLst>
    <p:notesMasterId r:id="rId11"/>
  </p:notesMasterIdLst>
  <p:handoutMasterIdLst>
    <p:handoutMasterId r:id="rId12"/>
  </p:handoutMasterIdLst>
  <p:sldIdLst>
    <p:sldId id="256" r:id="rId4"/>
    <p:sldId id="257" r:id="rId5"/>
    <p:sldId id="263" r:id="rId6"/>
    <p:sldId id="262" r:id="rId7"/>
    <p:sldId id="261"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280" autoAdjust="0"/>
  </p:normalViewPr>
  <p:slideViewPr>
    <p:cSldViewPr snapToGrid="0">
      <p:cViewPr varScale="1">
        <p:scale>
          <a:sx n="78" d="100"/>
          <a:sy n="78" d="100"/>
        </p:scale>
        <p:origin x="1522"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F3F0C09-5969-4528-806C-BCC43360450F}" type="datetimeFigureOut">
              <a:rPr lang="cs-CZ" smtClean="0"/>
              <a:t>07.04.2018</a:t>
            </a:fld>
            <a:endParaRPr lang="cs-CZ"/>
          </a:p>
        </p:txBody>
      </p:sp>
      <p:sp>
        <p:nvSpPr>
          <p:cNvPr id="4" name="Zástupný symbol pro zápatí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5" name="Zástupný symbol pro číslo snímk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AA9566-5005-45D8-A69D-9883475E7500}" type="slidenum">
              <a:rPr lang="cs-CZ" smtClean="0"/>
              <a:t>‹#›</a:t>
            </a:fld>
            <a:endParaRPr lang="cs-CZ" dirty="0"/>
          </a:p>
        </p:txBody>
      </p:sp>
    </p:spTree>
    <p:extLst>
      <p:ext uri="{BB962C8B-B14F-4D97-AF65-F5344CB8AC3E}">
        <p14:creationId xmlns:p14="http://schemas.microsoft.com/office/powerpoint/2010/main" val="405880434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49F978-BEFE-49A7-92F5-D1D9C8B6103E}" type="datetimeFigureOut">
              <a:rPr lang="cs-CZ" smtClean="0"/>
              <a:t>07.04.2018</a:t>
            </a:fld>
            <a:endParaRPr lang="cs-CZ"/>
          </a:p>
        </p:txBody>
      </p:sp>
      <p:sp>
        <p:nvSpPr>
          <p:cNvPr id="4" name="Zástupný symbol pro obrázek snímk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B9E567-E7A2-4D13-91B2-60F15F8C0D53}" type="slidenum">
              <a:rPr lang="cs-CZ" smtClean="0"/>
              <a:t>‹#›</a:t>
            </a:fld>
            <a:endParaRPr lang="cs-CZ"/>
          </a:p>
        </p:txBody>
      </p:sp>
    </p:spTree>
    <p:extLst>
      <p:ext uri="{BB962C8B-B14F-4D97-AF65-F5344CB8AC3E}">
        <p14:creationId xmlns:p14="http://schemas.microsoft.com/office/powerpoint/2010/main" val="280314396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cs-CZ"/>
              <a:t>Kliknutím lze upravit styl.</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cs-CZ"/>
              <a:t>Kliknutím můžete upravit styl předlohy.</a:t>
            </a:r>
            <a:endParaRPr lang="en-US" dirty="0"/>
          </a:p>
        </p:txBody>
      </p:sp>
      <p:sp>
        <p:nvSpPr>
          <p:cNvPr id="4" name="Date Placeholder 3"/>
          <p:cNvSpPr>
            <a:spLocks noGrp="1"/>
          </p:cNvSpPr>
          <p:nvPr>
            <p:ph type="dt" sz="half" idx="10"/>
          </p:nvPr>
        </p:nvSpPr>
        <p:spPr/>
        <p:txBody>
          <a:bodyPr/>
          <a:lstStyle/>
          <a:p>
            <a:fld id="{23B13E8F-B57B-4ABD-B008-C0B3092F0585}" type="datetime1">
              <a:rPr lang="cs-CZ" smtClean="0"/>
              <a:t>07.04.2018</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7BADA9E8-D4FD-4E61-9576-74F545D46CCF}" type="slidenum">
              <a:rPr lang="cs-CZ" smtClean="0"/>
              <a:t>‹#›</a:t>
            </a:fld>
            <a:endParaRPr lang="cs-CZ"/>
          </a:p>
        </p:txBody>
      </p:sp>
    </p:spTree>
    <p:extLst>
      <p:ext uri="{BB962C8B-B14F-4D97-AF65-F5344CB8AC3E}">
        <p14:creationId xmlns:p14="http://schemas.microsoft.com/office/powerpoint/2010/main" val="1794722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a:p>
        </p:txBody>
      </p:sp>
      <p:sp>
        <p:nvSpPr>
          <p:cNvPr id="3" name="Vertical Text Placeholder 2"/>
          <p:cNvSpPr>
            <a:spLocks noGrp="1"/>
          </p:cNvSpPr>
          <p:nvPr>
            <p:ph type="body" orient="vert" idx="1"/>
          </p:nvPr>
        </p:nvSpPr>
        <p:spPr/>
        <p:txBody>
          <a:bodyPr vert="eaVe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D514E649-F9ED-4D28-9A83-F824A4073BF3}" type="datetime1">
              <a:rPr lang="cs-CZ" smtClean="0"/>
              <a:t>07.04.2018</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7BADA9E8-D4FD-4E61-9576-74F545D46CCF}" type="slidenum">
              <a:rPr lang="cs-CZ" smtClean="0"/>
              <a:t>‹#›</a:t>
            </a:fld>
            <a:endParaRPr lang="cs-CZ"/>
          </a:p>
        </p:txBody>
      </p:sp>
    </p:spTree>
    <p:extLst>
      <p:ext uri="{BB962C8B-B14F-4D97-AF65-F5344CB8AC3E}">
        <p14:creationId xmlns:p14="http://schemas.microsoft.com/office/powerpoint/2010/main" val="2634845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cs-CZ"/>
              <a:t>Kliknutím lze upravit styl.</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4" name="Date Placeholder 3"/>
          <p:cNvSpPr>
            <a:spLocks noGrp="1"/>
          </p:cNvSpPr>
          <p:nvPr>
            <p:ph type="dt" sz="half" idx="10"/>
          </p:nvPr>
        </p:nvSpPr>
        <p:spPr/>
        <p:txBody>
          <a:bodyPr/>
          <a:lstStyle/>
          <a:p>
            <a:fld id="{ECB3B36E-D0F5-444B-9DB7-C56D3C9236C1}" type="datetime1">
              <a:rPr lang="cs-CZ" smtClean="0"/>
              <a:t>07.04.2018</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7BADA9E8-D4FD-4E61-9576-74F545D46CCF}" type="slidenum">
              <a:rPr lang="cs-CZ" smtClean="0"/>
              <a:t>‹#›</a:t>
            </a:fld>
            <a:endParaRPr lang="cs-CZ"/>
          </a:p>
        </p:txBody>
      </p:sp>
    </p:spTree>
    <p:extLst>
      <p:ext uri="{BB962C8B-B14F-4D97-AF65-F5344CB8AC3E}">
        <p14:creationId xmlns:p14="http://schemas.microsoft.com/office/powerpoint/2010/main" val="2876448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cs-CZ"/>
              <a:t>Kliknutím lze upravit styl.</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cs-CZ"/>
              <a:t>Kliknutím můžete upravit styl předlohy.</a:t>
            </a:r>
            <a:endParaRPr lang="en-US" dirty="0"/>
          </a:p>
        </p:txBody>
      </p:sp>
      <p:sp>
        <p:nvSpPr>
          <p:cNvPr id="4" name="Date Placeholder 3"/>
          <p:cNvSpPr>
            <a:spLocks noGrp="1"/>
          </p:cNvSpPr>
          <p:nvPr>
            <p:ph type="dt" sz="half" idx="10"/>
          </p:nvPr>
        </p:nvSpPr>
        <p:spPr/>
        <p:txBody>
          <a:bodyPr/>
          <a:lstStyle/>
          <a:p>
            <a:fld id="{0D2F8325-2E4A-4C1E-8FEF-237BCA4C5320}" type="datetime1">
              <a:rPr lang="cs-CZ" smtClean="0"/>
              <a:t>07.04.2018</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7BADA9E8-D4FD-4E61-9576-74F545D46CCF}" type="slidenum">
              <a:rPr lang="cs-CZ" smtClean="0"/>
              <a:t>‹#›</a:t>
            </a:fld>
            <a:endParaRPr lang="cs-CZ"/>
          </a:p>
        </p:txBody>
      </p:sp>
    </p:spTree>
    <p:extLst>
      <p:ext uri="{BB962C8B-B14F-4D97-AF65-F5344CB8AC3E}">
        <p14:creationId xmlns:p14="http://schemas.microsoft.com/office/powerpoint/2010/main" val="2168140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Content Placeholder 2"/>
          <p:cNvSpPr>
            <a:spLocks noGrp="1"/>
          </p:cNvSpPr>
          <p:nvPr>
            <p:ph idx="1"/>
          </p:nvPr>
        </p:nvSpPr>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7B0F6B09-D2E6-46D2-99ED-6618B5375F78}" type="datetime1">
              <a:rPr lang="cs-CZ" smtClean="0"/>
              <a:t>07.04.2018</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7BADA9E8-D4FD-4E61-9576-74F545D46CCF}" type="slidenum">
              <a:rPr lang="cs-CZ" smtClean="0"/>
              <a:t>‹#›</a:t>
            </a:fld>
            <a:endParaRPr lang="cs-CZ"/>
          </a:p>
        </p:txBody>
      </p:sp>
    </p:spTree>
    <p:extLst>
      <p:ext uri="{BB962C8B-B14F-4D97-AF65-F5344CB8AC3E}">
        <p14:creationId xmlns:p14="http://schemas.microsoft.com/office/powerpoint/2010/main" val="768654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cs-CZ"/>
              <a:t>Kliknutím lze upravit styl.</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cs-CZ"/>
              <a:t>Upravte styly předlohy textu.</a:t>
            </a:r>
          </a:p>
        </p:txBody>
      </p:sp>
      <p:sp>
        <p:nvSpPr>
          <p:cNvPr id="4" name="Date Placeholder 3"/>
          <p:cNvSpPr>
            <a:spLocks noGrp="1"/>
          </p:cNvSpPr>
          <p:nvPr>
            <p:ph type="dt" sz="half" idx="10"/>
          </p:nvPr>
        </p:nvSpPr>
        <p:spPr/>
        <p:txBody>
          <a:bodyPr/>
          <a:lstStyle/>
          <a:p>
            <a:fld id="{5638636B-6D23-4346-AEEA-B5FA113AE971}" type="datetime1">
              <a:rPr lang="cs-CZ" smtClean="0"/>
              <a:t>07.04.2018</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7BADA9E8-D4FD-4E61-9576-74F545D46CCF}" type="slidenum">
              <a:rPr lang="cs-CZ" smtClean="0"/>
              <a:t>‹#›</a:t>
            </a:fld>
            <a:endParaRPr lang="cs-CZ"/>
          </a:p>
        </p:txBody>
      </p:sp>
    </p:spTree>
    <p:extLst>
      <p:ext uri="{BB962C8B-B14F-4D97-AF65-F5344CB8AC3E}">
        <p14:creationId xmlns:p14="http://schemas.microsoft.com/office/powerpoint/2010/main" val="1062597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5" name="Date Placeholder 4"/>
          <p:cNvSpPr>
            <a:spLocks noGrp="1"/>
          </p:cNvSpPr>
          <p:nvPr>
            <p:ph type="dt" sz="half" idx="10"/>
          </p:nvPr>
        </p:nvSpPr>
        <p:spPr/>
        <p:txBody>
          <a:bodyPr/>
          <a:lstStyle/>
          <a:p>
            <a:fld id="{75A955E8-DA9B-4E60-A758-4381EAE361FB}" type="datetime1">
              <a:rPr lang="cs-CZ" smtClean="0"/>
              <a:t>07.04.2018</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7BADA9E8-D4FD-4E61-9576-74F545D46CCF}" type="slidenum">
              <a:rPr lang="cs-CZ" smtClean="0"/>
              <a:t>‹#›</a:t>
            </a:fld>
            <a:endParaRPr lang="cs-CZ"/>
          </a:p>
        </p:txBody>
      </p:sp>
    </p:spTree>
    <p:extLst>
      <p:ext uri="{BB962C8B-B14F-4D97-AF65-F5344CB8AC3E}">
        <p14:creationId xmlns:p14="http://schemas.microsoft.com/office/powerpoint/2010/main" val="2050795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orovnání">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cs-CZ"/>
              <a:t>Upravte styly předlohy textu.</a:t>
            </a:r>
          </a:p>
        </p:txBody>
      </p:sp>
      <p:sp>
        <p:nvSpPr>
          <p:cNvPr id="4" name="Content Placeholder 3"/>
          <p:cNvSpPr>
            <a:spLocks noGrp="1"/>
          </p:cNvSpPr>
          <p:nvPr>
            <p:ph sz="half" idx="2"/>
          </p:nvPr>
        </p:nvSpPr>
        <p:spPr>
          <a:xfrm>
            <a:off x="633845" y="2507551"/>
            <a:ext cx="3867150" cy="3680525"/>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cs-CZ"/>
              <a:t>Upravte styly předlohy textu.</a:t>
            </a:r>
          </a:p>
        </p:txBody>
      </p:sp>
      <p:sp>
        <p:nvSpPr>
          <p:cNvPr id="6" name="Content Placeholder 5"/>
          <p:cNvSpPr>
            <a:spLocks noGrp="1"/>
          </p:cNvSpPr>
          <p:nvPr>
            <p:ph sz="quarter" idx="4"/>
          </p:nvPr>
        </p:nvSpPr>
        <p:spPr>
          <a:xfrm>
            <a:off x="4629150" y="2507551"/>
            <a:ext cx="3886201" cy="3680525"/>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7" name="Date Placeholder 6"/>
          <p:cNvSpPr>
            <a:spLocks noGrp="1"/>
          </p:cNvSpPr>
          <p:nvPr>
            <p:ph type="dt" sz="half" idx="10"/>
          </p:nvPr>
        </p:nvSpPr>
        <p:spPr/>
        <p:txBody>
          <a:bodyPr/>
          <a:lstStyle/>
          <a:p>
            <a:fld id="{023D337C-2E03-4856-8A6F-1EABFCF856DB}" type="datetime1">
              <a:rPr lang="cs-CZ" smtClean="0"/>
              <a:t>07.04.2018</a:t>
            </a:fld>
            <a:endParaRPr lang="cs-CZ"/>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7BADA9E8-D4FD-4E61-9576-74F545D46CCF}" type="slidenum">
              <a:rPr lang="cs-CZ" smtClean="0"/>
              <a:t>‹#›</a:t>
            </a:fld>
            <a:endParaRPr lang="cs-CZ"/>
          </a:p>
        </p:txBody>
      </p:sp>
      <p:sp>
        <p:nvSpPr>
          <p:cNvPr id="10" name="Title 9"/>
          <p:cNvSpPr>
            <a:spLocks noGrp="1"/>
          </p:cNvSpPr>
          <p:nvPr>
            <p:ph type="title"/>
          </p:nvPr>
        </p:nvSpPr>
        <p:spPr/>
        <p:txBody>
          <a:bodyPr/>
          <a:lstStyle/>
          <a:p>
            <a:r>
              <a:rPr lang="cs-CZ"/>
              <a:t>Kliknutím lze upravit styl.</a:t>
            </a:r>
            <a:endParaRPr lang="en-US" dirty="0"/>
          </a:p>
        </p:txBody>
      </p:sp>
    </p:spTree>
    <p:extLst>
      <p:ext uri="{BB962C8B-B14F-4D97-AF65-F5344CB8AC3E}">
        <p14:creationId xmlns:p14="http://schemas.microsoft.com/office/powerpoint/2010/main" val="2069216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Jenom nadpis">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9A67B2A-593C-4D22-9993-EB68263E28A2}" type="datetime1">
              <a:rPr lang="cs-CZ" smtClean="0"/>
              <a:t>07.04.2018</a:t>
            </a:fld>
            <a:endParaRPr lang="cs-CZ"/>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7BADA9E8-D4FD-4E61-9576-74F545D46CCF}" type="slidenum">
              <a:rPr lang="cs-CZ" smtClean="0"/>
              <a:t>‹#›</a:t>
            </a:fld>
            <a:endParaRPr lang="cs-CZ"/>
          </a:p>
        </p:txBody>
      </p:sp>
      <p:sp>
        <p:nvSpPr>
          <p:cNvPr id="6" name="Title 5"/>
          <p:cNvSpPr>
            <a:spLocks noGrp="1"/>
          </p:cNvSpPr>
          <p:nvPr>
            <p:ph type="title"/>
          </p:nvPr>
        </p:nvSpPr>
        <p:spPr/>
        <p:txBody>
          <a:bodyPr/>
          <a:lstStyle/>
          <a:p>
            <a:r>
              <a:rPr lang="cs-CZ"/>
              <a:t>Kliknutím lze upravit styl.</a:t>
            </a:r>
            <a:endParaRPr lang="en-US"/>
          </a:p>
        </p:txBody>
      </p:sp>
    </p:spTree>
    <p:extLst>
      <p:ext uri="{BB962C8B-B14F-4D97-AF65-F5344CB8AC3E}">
        <p14:creationId xmlns:p14="http://schemas.microsoft.com/office/powerpoint/2010/main" val="14889163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F1DA13-0EB6-4938-8729-BCC5448A71E2}" type="datetime1">
              <a:rPr lang="cs-CZ" smtClean="0"/>
              <a:t>07.04.2018</a:t>
            </a:fld>
            <a:endParaRPr lang="cs-CZ"/>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7BADA9E8-D4FD-4E61-9576-74F545D46CCF}" type="slidenum">
              <a:rPr lang="cs-CZ" smtClean="0"/>
              <a:t>‹#›</a:t>
            </a:fld>
            <a:endParaRPr lang="cs-CZ"/>
          </a:p>
        </p:txBody>
      </p:sp>
    </p:spTree>
    <p:extLst>
      <p:ext uri="{BB962C8B-B14F-4D97-AF65-F5344CB8AC3E}">
        <p14:creationId xmlns:p14="http://schemas.microsoft.com/office/powerpoint/2010/main" val="2425838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cs-CZ"/>
              <a:t>Kliknutím lze upravit styl.</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cs-CZ"/>
              <a:t>Upravte styly předlohy textu.</a:t>
            </a:r>
          </a:p>
        </p:txBody>
      </p:sp>
      <p:sp>
        <p:nvSpPr>
          <p:cNvPr id="5" name="Date Placeholder 4"/>
          <p:cNvSpPr>
            <a:spLocks noGrp="1"/>
          </p:cNvSpPr>
          <p:nvPr>
            <p:ph type="dt" sz="half" idx="10"/>
          </p:nvPr>
        </p:nvSpPr>
        <p:spPr/>
        <p:txBody>
          <a:bodyPr/>
          <a:lstStyle/>
          <a:p>
            <a:fld id="{B8691FD4-1932-428B-A4EC-374D99E51048}" type="datetime1">
              <a:rPr lang="cs-CZ" smtClean="0"/>
              <a:t>07.04.2018</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7BADA9E8-D4FD-4E61-9576-74F545D46CCF}" type="slidenum">
              <a:rPr lang="cs-CZ" smtClean="0"/>
              <a:t>‹#›</a:t>
            </a:fld>
            <a:endParaRPr lang="cs-CZ"/>
          </a:p>
        </p:txBody>
      </p:sp>
    </p:spTree>
    <p:extLst>
      <p:ext uri="{BB962C8B-B14F-4D97-AF65-F5344CB8AC3E}">
        <p14:creationId xmlns:p14="http://schemas.microsoft.com/office/powerpoint/2010/main" val="3536459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Content Placeholder 2"/>
          <p:cNvSpPr>
            <a:spLocks noGrp="1"/>
          </p:cNvSpPr>
          <p:nvPr>
            <p:ph idx="1"/>
          </p:nvPr>
        </p:nvSpPr>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FCEA9617-37AF-4DA2-84F2-D78380A0C10A}" type="datetime1">
              <a:rPr lang="cs-CZ" smtClean="0"/>
              <a:t>07.04.2018</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7BADA9E8-D4FD-4E61-9576-74F545D46CCF}" type="slidenum">
              <a:rPr lang="cs-CZ" smtClean="0"/>
              <a:t>‹#›</a:t>
            </a:fld>
            <a:endParaRPr lang="cs-CZ"/>
          </a:p>
        </p:txBody>
      </p:sp>
    </p:spTree>
    <p:extLst>
      <p:ext uri="{BB962C8B-B14F-4D97-AF65-F5344CB8AC3E}">
        <p14:creationId xmlns:p14="http://schemas.microsoft.com/office/powerpoint/2010/main" val="17053300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cs-CZ"/>
              <a:t>Kliknutím lze upravit styl.</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cs-CZ"/>
              <a:t>Kliknutím na ikonu přidáte obrázek.</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cs-CZ"/>
              <a:t>Upravte styly předlohy textu.</a:t>
            </a:r>
          </a:p>
        </p:txBody>
      </p:sp>
      <p:sp>
        <p:nvSpPr>
          <p:cNvPr id="5" name="Date Placeholder 4"/>
          <p:cNvSpPr>
            <a:spLocks noGrp="1"/>
          </p:cNvSpPr>
          <p:nvPr>
            <p:ph type="dt" sz="half" idx="10"/>
          </p:nvPr>
        </p:nvSpPr>
        <p:spPr/>
        <p:txBody>
          <a:bodyPr/>
          <a:lstStyle/>
          <a:p>
            <a:fld id="{31324B09-98F8-4147-90C0-BD1F8BDD2C50}" type="datetime1">
              <a:rPr lang="cs-CZ" smtClean="0"/>
              <a:t>07.04.2018</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7BADA9E8-D4FD-4E61-9576-74F545D46CCF}" type="slidenum">
              <a:rPr lang="cs-CZ" smtClean="0"/>
              <a:t>‹#›</a:t>
            </a:fld>
            <a:endParaRPr lang="cs-CZ"/>
          </a:p>
        </p:txBody>
      </p:sp>
    </p:spTree>
    <p:extLst>
      <p:ext uri="{BB962C8B-B14F-4D97-AF65-F5344CB8AC3E}">
        <p14:creationId xmlns:p14="http://schemas.microsoft.com/office/powerpoint/2010/main" val="2214566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a:p>
        </p:txBody>
      </p:sp>
      <p:sp>
        <p:nvSpPr>
          <p:cNvPr id="3" name="Vertical Text Placeholder 2"/>
          <p:cNvSpPr>
            <a:spLocks noGrp="1"/>
          </p:cNvSpPr>
          <p:nvPr>
            <p:ph type="body" orient="vert" idx="1"/>
          </p:nvPr>
        </p:nvSpPr>
        <p:spPr/>
        <p:txBody>
          <a:bodyPr vert="eaVe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3694EFBF-ACA2-462A-BF60-8063472B952D}" type="datetime1">
              <a:rPr lang="cs-CZ" smtClean="0"/>
              <a:t>07.04.2018</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7BADA9E8-D4FD-4E61-9576-74F545D46CCF}" type="slidenum">
              <a:rPr lang="cs-CZ" smtClean="0"/>
              <a:t>‹#›</a:t>
            </a:fld>
            <a:endParaRPr lang="cs-CZ"/>
          </a:p>
        </p:txBody>
      </p:sp>
    </p:spTree>
    <p:extLst>
      <p:ext uri="{BB962C8B-B14F-4D97-AF65-F5344CB8AC3E}">
        <p14:creationId xmlns:p14="http://schemas.microsoft.com/office/powerpoint/2010/main" val="441884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cs-CZ"/>
              <a:t>Kliknutím lze upravit styl.</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4" name="Date Placeholder 3"/>
          <p:cNvSpPr>
            <a:spLocks noGrp="1"/>
          </p:cNvSpPr>
          <p:nvPr>
            <p:ph type="dt" sz="half" idx="10"/>
          </p:nvPr>
        </p:nvSpPr>
        <p:spPr/>
        <p:txBody>
          <a:bodyPr/>
          <a:lstStyle/>
          <a:p>
            <a:fld id="{6CAE45C3-6132-4590-A638-ADD57B623227}" type="datetime1">
              <a:rPr lang="cs-CZ" smtClean="0"/>
              <a:t>07.04.2018</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7BADA9E8-D4FD-4E61-9576-74F545D46CCF}" type="slidenum">
              <a:rPr lang="cs-CZ" smtClean="0"/>
              <a:t>‹#›</a:t>
            </a:fld>
            <a:endParaRPr lang="cs-CZ"/>
          </a:p>
        </p:txBody>
      </p:sp>
    </p:spTree>
    <p:extLst>
      <p:ext uri="{BB962C8B-B14F-4D97-AF65-F5344CB8AC3E}">
        <p14:creationId xmlns:p14="http://schemas.microsoft.com/office/powerpoint/2010/main" val="27174071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Úvodní snímek">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cs-CZ"/>
              <a:t>Kliknutím lze upravit styl.</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a:t>Kliknutím můžete upravit styl předlohy.</a:t>
            </a:r>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10" name="Zástupný symbol pro datum 9"/>
          <p:cNvSpPr>
            <a:spLocks noGrp="1"/>
          </p:cNvSpPr>
          <p:nvPr>
            <p:ph type="dt" sz="half" idx="10"/>
          </p:nvPr>
        </p:nvSpPr>
        <p:spPr/>
        <p:txBody>
          <a:bodyPr/>
          <a:lstStyle/>
          <a:p>
            <a:fld id="{F7805C49-E4A4-42E8-A8D1-0025DBB5A11F}" type="datetime1">
              <a:rPr lang="cs-CZ" smtClean="0"/>
              <a:t>07.04.2018</a:t>
            </a:fld>
            <a:endParaRPr lang="cs-CZ" dirty="0"/>
          </a:p>
        </p:txBody>
      </p:sp>
      <p:sp>
        <p:nvSpPr>
          <p:cNvPr id="11" name="Zástupný symbol pro zápatí 10"/>
          <p:cNvSpPr>
            <a:spLocks noGrp="1"/>
          </p:cNvSpPr>
          <p:nvPr>
            <p:ph type="ftr" sz="quarter" idx="11"/>
          </p:nvPr>
        </p:nvSpPr>
        <p:spPr/>
        <p:txBody>
          <a:bodyPr/>
          <a:lstStyle/>
          <a:p>
            <a:endParaRPr lang="cs-CZ"/>
          </a:p>
        </p:txBody>
      </p:sp>
      <p:sp>
        <p:nvSpPr>
          <p:cNvPr id="12" name="Zástupný symbol pro číslo snímku 11"/>
          <p:cNvSpPr>
            <a:spLocks noGrp="1"/>
          </p:cNvSpPr>
          <p:nvPr>
            <p:ph type="sldNum" sz="quarter" idx="12"/>
          </p:nvPr>
        </p:nvSpPr>
        <p:spPr/>
        <p:txBody>
          <a:bodyPr/>
          <a:lstStyle/>
          <a:p>
            <a:fld id="{7BADA9E8-D4FD-4E61-9576-74F545D46CCF}" type="slidenum">
              <a:rPr lang="cs-CZ" smtClean="0"/>
              <a:pPr/>
              <a:t>‹#›</a:t>
            </a:fld>
            <a:r>
              <a:rPr lang="cs-CZ"/>
              <a:t>/8</a:t>
            </a:r>
            <a:endParaRPr lang="cs-CZ" dirty="0"/>
          </a:p>
        </p:txBody>
      </p:sp>
    </p:spTree>
    <p:extLst>
      <p:ext uri="{BB962C8B-B14F-4D97-AF65-F5344CB8AC3E}">
        <p14:creationId xmlns:p14="http://schemas.microsoft.com/office/powerpoint/2010/main" val="27747256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cs-CZ"/>
              <a:t>Kliknutím lze upravit styl.</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10" name="Zástupný symbol pro datum 9"/>
          <p:cNvSpPr>
            <a:spLocks noGrp="1"/>
          </p:cNvSpPr>
          <p:nvPr>
            <p:ph type="dt" sz="half" idx="10"/>
          </p:nvPr>
        </p:nvSpPr>
        <p:spPr/>
        <p:txBody>
          <a:bodyPr/>
          <a:lstStyle/>
          <a:p>
            <a:fld id="{9F133387-85BF-442B-B839-33D71FD03E5B}" type="datetime1">
              <a:rPr lang="cs-CZ" smtClean="0"/>
              <a:t>07.04.2018</a:t>
            </a:fld>
            <a:endParaRPr lang="cs-CZ" dirty="0"/>
          </a:p>
        </p:txBody>
      </p:sp>
      <p:sp>
        <p:nvSpPr>
          <p:cNvPr id="11" name="Zástupný symbol pro zápatí 10"/>
          <p:cNvSpPr>
            <a:spLocks noGrp="1"/>
          </p:cNvSpPr>
          <p:nvPr>
            <p:ph type="ftr" sz="quarter" idx="11"/>
          </p:nvPr>
        </p:nvSpPr>
        <p:spPr/>
        <p:txBody>
          <a:bodyPr/>
          <a:lstStyle/>
          <a:p>
            <a:endParaRPr lang="cs-CZ"/>
          </a:p>
        </p:txBody>
      </p:sp>
      <p:sp>
        <p:nvSpPr>
          <p:cNvPr id="12" name="Zástupný symbol pro číslo snímku 11"/>
          <p:cNvSpPr>
            <a:spLocks noGrp="1"/>
          </p:cNvSpPr>
          <p:nvPr>
            <p:ph type="sldNum" sz="quarter" idx="12"/>
          </p:nvPr>
        </p:nvSpPr>
        <p:spPr/>
        <p:txBody>
          <a:bodyPr/>
          <a:lstStyle/>
          <a:p>
            <a:fld id="{7BADA9E8-D4FD-4E61-9576-74F545D46CCF}" type="slidenum">
              <a:rPr lang="cs-CZ" smtClean="0"/>
              <a:pPr/>
              <a:t>‹#›</a:t>
            </a:fld>
            <a:r>
              <a:rPr lang="cs-CZ"/>
              <a:t>/8</a:t>
            </a:r>
            <a:endParaRPr lang="cs-CZ" dirty="0"/>
          </a:p>
        </p:txBody>
      </p:sp>
    </p:spTree>
    <p:extLst>
      <p:ext uri="{BB962C8B-B14F-4D97-AF65-F5344CB8AC3E}">
        <p14:creationId xmlns:p14="http://schemas.microsoft.com/office/powerpoint/2010/main" val="2201717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cs-CZ"/>
              <a:t>Kliknutím lze upravit styl.</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Upravte styly předlohy textu.</a:t>
            </a:r>
          </a:p>
        </p:txBody>
      </p:sp>
      <p:sp>
        <p:nvSpPr>
          <p:cNvPr id="10" name="Zástupný symbol pro datum 9"/>
          <p:cNvSpPr>
            <a:spLocks noGrp="1"/>
          </p:cNvSpPr>
          <p:nvPr>
            <p:ph type="dt" sz="half" idx="10"/>
          </p:nvPr>
        </p:nvSpPr>
        <p:spPr/>
        <p:txBody>
          <a:bodyPr/>
          <a:lstStyle/>
          <a:p>
            <a:fld id="{0D7CA3FA-D054-45A6-A3FE-44C09E12A7C7}" type="datetime1">
              <a:rPr lang="cs-CZ" smtClean="0"/>
              <a:t>07.04.2018</a:t>
            </a:fld>
            <a:endParaRPr lang="cs-CZ" dirty="0"/>
          </a:p>
        </p:txBody>
      </p:sp>
      <p:sp>
        <p:nvSpPr>
          <p:cNvPr id="11" name="Zástupný symbol pro zápatí 10"/>
          <p:cNvSpPr>
            <a:spLocks noGrp="1"/>
          </p:cNvSpPr>
          <p:nvPr>
            <p:ph type="ftr" sz="quarter" idx="11"/>
          </p:nvPr>
        </p:nvSpPr>
        <p:spPr/>
        <p:txBody>
          <a:bodyPr/>
          <a:lstStyle/>
          <a:p>
            <a:endParaRPr lang="cs-CZ"/>
          </a:p>
        </p:txBody>
      </p:sp>
      <p:sp>
        <p:nvSpPr>
          <p:cNvPr id="12" name="Zástupný symbol pro číslo snímku 11"/>
          <p:cNvSpPr>
            <a:spLocks noGrp="1"/>
          </p:cNvSpPr>
          <p:nvPr>
            <p:ph type="sldNum" sz="quarter" idx="12"/>
          </p:nvPr>
        </p:nvSpPr>
        <p:spPr/>
        <p:txBody>
          <a:bodyPr/>
          <a:lstStyle/>
          <a:p>
            <a:fld id="{7BADA9E8-D4FD-4E61-9576-74F545D46CCF}" type="slidenum">
              <a:rPr lang="cs-CZ" smtClean="0"/>
              <a:pPr/>
              <a:t>‹#›</a:t>
            </a:fld>
            <a:r>
              <a:rPr lang="cs-CZ"/>
              <a:t>/8</a:t>
            </a:r>
            <a:endParaRPr lang="cs-CZ" dirty="0"/>
          </a:p>
        </p:txBody>
      </p:sp>
    </p:spTree>
    <p:extLst>
      <p:ext uri="{BB962C8B-B14F-4D97-AF65-F5344CB8AC3E}">
        <p14:creationId xmlns:p14="http://schemas.microsoft.com/office/powerpoint/2010/main" val="13985305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cs-CZ"/>
              <a:t>Kliknutím lze upravit styl.</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11" name="Zástupný symbol pro datum 10"/>
          <p:cNvSpPr>
            <a:spLocks noGrp="1"/>
          </p:cNvSpPr>
          <p:nvPr>
            <p:ph type="dt" sz="half" idx="10"/>
          </p:nvPr>
        </p:nvSpPr>
        <p:spPr/>
        <p:txBody>
          <a:bodyPr/>
          <a:lstStyle/>
          <a:p>
            <a:fld id="{CD7974CC-60BF-46F6-88A4-FAB96EDB8DC8}" type="datetime1">
              <a:rPr lang="cs-CZ" smtClean="0"/>
              <a:t>07.04.2018</a:t>
            </a:fld>
            <a:endParaRPr lang="cs-CZ" dirty="0"/>
          </a:p>
        </p:txBody>
      </p:sp>
      <p:sp>
        <p:nvSpPr>
          <p:cNvPr id="12" name="Zástupný symbol pro zápatí 11"/>
          <p:cNvSpPr>
            <a:spLocks noGrp="1"/>
          </p:cNvSpPr>
          <p:nvPr>
            <p:ph type="ftr" sz="quarter" idx="11"/>
          </p:nvPr>
        </p:nvSpPr>
        <p:spPr/>
        <p:txBody>
          <a:bodyPr/>
          <a:lstStyle/>
          <a:p>
            <a:endParaRPr lang="cs-CZ"/>
          </a:p>
        </p:txBody>
      </p:sp>
      <p:sp>
        <p:nvSpPr>
          <p:cNvPr id="13" name="Zástupný symbol pro číslo snímku 12"/>
          <p:cNvSpPr>
            <a:spLocks noGrp="1"/>
          </p:cNvSpPr>
          <p:nvPr>
            <p:ph type="sldNum" sz="quarter" idx="12"/>
          </p:nvPr>
        </p:nvSpPr>
        <p:spPr/>
        <p:txBody>
          <a:bodyPr/>
          <a:lstStyle/>
          <a:p>
            <a:fld id="{7BADA9E8-D4FD-4E61-9576-74F545D46CCF}" type="slidenum">
              <a:rPr lang="cs-CZ" smtClean="0"/>
              <a:pPr/>
              <a:t>‹#›</a:t>
            </a:fld>
            <a:r>
              <a:rPr lang="cs-CZ"/>
              <a:t>/8</a:t>
            </a:r>
            <a:endParaRPr lang="cs-CZ" dirty="0"/>
          </a:p>
        </p:txBody>
      </p:sp>
    </p:spTree>
    <p:extLst>
      <p:ext uri="{BB962C8B-B14F-4D97-AF65-F5344CB8AC3E}">
        <p14:creationId xmlns:p14="http://schemas.microsoft.com/office/powerpoint/2010/main" val="2727560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cs-CZ"/>
              <a:t>Kliknutím lze upravit styl.</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Upravte styly předlohy textu.</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Upravte styly předlohy textu.</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13" name="Zástupný symbol pro datum 12"/>
          <p:cNvSpPr>
            <a:spLocks noGrp="1"/>
          </p:cNvSpPr>
          <p:nvPr>
            <p:ph type="dt" sz="half" idx="10"/>
          </p:nvPr>
        </p:nvSpPr>
        <p:spPr/>
        <p:txBody>
          <a:bodyPr/>
          <a:lstStyle/>
          <a:p>
            <a:fld id="{0440801A-C2B1-488E-BB8B-3CB95255BB7F}" type="datetime1">
              <a:rPr lang="cs-CZ" smtClean="0"/>
              <a:t>07.04.2018</a:t>
            </a:fld>
            <a:endParaRPr lang="cs-CZ" dirty="0"/>
          </a:p>
        </p:txBody>
      </p:sp>
      <p:sp>
        <p:nvSpPr>
          <p:cNvPr id="14" name="Zástupný symbol pro zápatí 13"/>
          <p:cNvSpPr>
            <a:spLocks noGrp="1"/>
          </p:cNvSpPr>
          <p:nvPr>
            <p:ph type="ftr" sz="quarter" idx="11"/>
          </p:nvPr>
        </p:nvSpPr>
        <p:spPr/>
        <p:txBody>
          <a:bodyPr/>
          <a:lstStyle/>
          <a:p>
            <a:endParaRPr lang="cs-CZ"/>
          </a:p>
        </p:txBody>
      </p:sp>
      <p:sp>
        <p:nvSpPr>
          <p:cNvPr id="15" name="Zástupný symbol pro číslo snímku 14"/>
          <p:cNvSpPr>
            <a:spLocks noGrp="1"/>
          </p:cNvSpPr>
          <p:nvPr>
            <p:ph type="sldNum" sz="quarter" idx="12"/>
          </p:nvPr>
        </p:nvSpPr>
        <p:spPr/>
        <p:txBody>
          <a:bodyPr/>
          <a:lstStyle/>
          <a:p>
            <a:fld id="{7BADA9E8-D4FD-4E61-9576-74F545D46CCF}" type="slidenum">
              <a:rPr lang="cs-CZ" smtClean="0"/>
              <a:pPr/>
              <a:t>‹#›</a:t>
            </a:fld>
            <a:r>
              <a:rPr lang="cs-CZ"/>
              <a:t>/8</a:t>
            </a:r>
            <a:endParaRPr lang="cs-CZ" dirty="0"/>
          </a:p>
        </p:txBody>
      </p:sp>
    </p:spTree>
    <p:extLst>
      <p:ext uri="{BB962C8B-B14F-4D97-AF65-F5344CB8AC3E}">
        <p14:creationId xmlns:p14="http://schemas.microsoft.com/office/powerpoint/2010/main" val="7261770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9" name="Zástupný symbol pro datum 8"/>
          <p:cNvSpPr>
            <a:spLocks noGrp="1"/>
          </p:cNvSpPr>
          <p:nvPr>
            <p:ph type="dt" sz="half" idx="10"/>
          </p:nvPr>
        </p:nvSpPr>
        <p:spPr/>
        <p:txBody>
          <a:bodyPr/>
          <a:lstStyle/>
          <a:p>
            <a:fld id="{22924E06-929C-4C7F-8CE9-53A52AB307E0}" type="datetime1">
              <a:rPr lang="cs-CZ" smtClean="0"/>
              <a:t>07.04.2018</a:t>
            </a:fld>
            <a:endParaRPr lang="cs-CZ" dirty="0"/>
          </a:p>
        </p:txBody>
      </p:sp>
      <p:sp>
        <p:nvSpPr>
          <p:cNvPr id="10" name="Zástupný symbol pro zápatí 9"/>
          <p:cNvSpPr>
            <a:spLocks noGrp="1"/>
          </p:cNvSpPr>
          <p:nvPr>
            <p:ph type="ftr" sz="quarter" idx="11"/>
          </p:nvPr>
        </p:nvSpPr>
        <p:spPr/>
        <p:txBody>
          <a:bodyPr/>
          <a:lstStyle/>
          <a:p>
            <a:endParaRPr lang="cs-CZ"/>
          </a:p>
        </p:txBody>
      </p:sp>
      <p:sp>
        <p:nvSpPr>
          <p:cNvPr id="11" name="Zástupný symbol pro číslo snímku 10"/>
          <p:cNvSpPr>
            <a:spLocks noGrp="1"/>
          </p:cNvSpPr>
          <p:nvPr>
            <p:ph type="sldNum" sz="quarter" idx="12"/>
          </p:nvPr>
        </p:nvSpPr>
        <p:spPr/>
        <p:txBody>
          <a:bodyPr/>
          <a:lstStyle/>
          <a:p>
            <a:fld id="{7BADA9E8-D4FD-4E61-9576-74F545D46CCF}" type="slidenum">
              <a:rPr lang="cs-CZ" smtClean="0"/>
              <a:pPr/>
              <a:t>‹#›</a:t>
            </a:fld>
            <a:r>
              <a:rPr lang="cs-CZ"/>
              <a:t>/8</a:t>
            </a:r>
            <a:endParaRPr lang="cs-CZ" dirty="0"/>
          </a:p>
        </p:txBody>
      </p:sp>
    </p:spTree>
    <p:extLst>
      <p:ext uri="{BB962C8B-B14F-4D97-AF65-F5344CB8AC3E}">
        <p14:creationId xmlns:p14="http://schemas.microsoft.com/office/powerpoint/2010/main" val="31227468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8" name="Zástupný symbol pro datum 7"/>
          <p:cNvSpPr>
            <a:spLocks noGrp="1"/>
          </p:cNvSpPr>
          <p:nvPr>
            <p:ph type="dt" sz="half" idx="10"/>
          </p:nvPr>
        </p:nvSpPr>
        <p:spPr/>
        <p:txBody>
          <a:bodyPr/>
          <a:lstStyle/>
          <a:p>
            <a:fld id="{FE1909A7-A832-4094-9FE3-B96260F1ABFD}" type="datetime1">
              <a:rPr lang="cs-CZ" smtClean="0"/>
              <a:t>07.04.2018</a:t>
            </a:fld>
            <a:endParaRPr lang="cs-CZ" dirty="0"/>
          </a:p>
        </p:txBody>
      </p:sp>
      <p:sp>
        <p:nvSpPr>
          <p:cNvPr id="9" name="Zástupný symbol pro zápatí 8"/>
          <p:cNvSpPr>
            <a:spLocks noGrp="1"/>
          </p:cNvSpPr>
          <p:nvPr>
            <p:ph type="ftr" sz="quarter" idx="11"/>
          </p:nvPr>
        </p:nvSpPr>
        <p:spPr/>
        <p:txBody>
          <a:bodyPr/>
          <a:lstStyle/>
          <a:p>
            <a:endParaRPr lang="cs-CZ"/>
          </a:p>
        </p:txBody>
      </p:sp>
      <p:sp>
        <p:nvSpPr>
          <p:cNvPr id="10" name="Zástupný symbol pro číslo snímku 9"/>
          <p:cNvSpPr>
            <a:spLocks noGrp="1"/>
          </p:cNvSpPr>
          <p:nvPr>
            <p:ph type="sldNum" sz="quarter" idx="12"/>
          </p:nvPr>
        </p:nvSpPr>
        <p:spPr/>
        <p:txBody>
          <a:bodyPr/>
          <a:lstStyle/>
          <a:p>
            <a:fld id="{7BADA9E8-D4FD-4E61-9576-74F545D46CCF}" type="slidenum">
              <a:rPr lang="cs-CZ" smtClean="0"/>
              <a:pPr/>
              <a:t>‹#›</a:t>
            </a:fld>
            <a:r>
              <a:rPr lang="cs-CZ"/>
              <a:t>/8</a:t>
            </a:r>
            <a:endParaRPr lang="cs-CZ" dirty="0"/>
          </a:p>
        </p:txBody>
      </p:sp>
    </p:spTree>
    <p:extLst>
      <p:ext uri="{BB962C8B-B14F-4D97-AF65-F5344CB8AC3E}">
        <p14:creationId xmlns:p14="http://schemas.microsoft.com/office/powerpoint/2010/main" val="945474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cs-CZ"/>
              <a:t>Kliknutím lze upravit styl.</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cs-CZ"/>
              <a:t>Upravte styly předlohy textu.</a:t>
            </a:r>
          </a:p>
        </p:txBody>
      </p:sp>
      <p:sp>
        <p:nvSpPr>
          <p:cNvPr id="4" name="Date Placeholder 3"/>
          <p:cNvSpPr>
            <a:spLocks noGrp="1"/>
          </p:cNvSpPr>
          <p:nvPr>
            <p:ph type="dt" sz="half" idx="10"/>
          </p:nvPr>
        </p:nvSpPr>
        <p:spPr/>
        <p:txBody>
          <a:bodyPr/>
          <a:lstStyle/>
          <a:p>
            <a:fld id="{BCA0D732-2AE9-469D-AA9D-B073139F8749}" type="datetime1">
              <a:rPr lang="cs-CZ" smtClean="0"/>
              <a:t>07.04.2018</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7BADA9E8-D4FD-4E61-9576-74F545D46CCF}" type="slidenum">
              <a:rPr lang="cs-CZ" smtClean="0"/>
              <a:t>‹#›</a:t>
            </a:fld>
            <a:endParaRPr lang="cs-CZ"/>
          </a:p>
        </p:txBody>
      </p:sp>
    </p:spTree>
    <p:extLst>
      <p:ext uri="{BB962C8B-B14F-4D97-AF65-F5344CB8AC3E}">
        <p14:creationId xmlns:p14="http://schemas.microsoft.com/office/powerpoint/2010/main" val="40141376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cs-CZ"/>
              <a:t>Kliknutím lze upravit styl.</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Upravte styly předlohy textu.</a:t>
            </a:r>
          </a:p>
        </p:txBody>
      </p:sp>
      <p:sp>
        <p:nvSpPr>
          <p:cNvPr id="11" name="Zástupný symbol pro datum 10"/>
          <p:cNvSpPr>
            <a:spLocks noGrp="1"/>
          </p:cNvSpPr>
          <p:nvPr>
            <p:ph type="dt" sz="half" idx="10"/>
          </p:nvPr>
        </p:nvSpPr>
        <p:spPr/>
        <p:txBody>
          <a:bodyPr/>
          <a:lstStyle/>
          <a:p>
            <a:fld id="{366BA9A2-4C4B-435E-8F5E-2715D31FFF86}" type="datetime1">
              <a:rPr lang="cs-CZ" smtClean="0"/>
              <a:t>07.04.2018</a:t>
            </a:fld>
            <a:endParaRPr lang="cs-CZ" dirty="0"/>
          </a:p>
        </p:txBody>
      </p:sp>
      <p:sp>
        <p:nvSpPr>
          <p:cNvPr id="12" name="Zástupný symbol pro zápatí 11"/>
          <p:cNvSpPr>
            <a:spLocks noGrp="1"/>
          </p:cNvSpPr>
          <p:nvPr>
            <p:ph type="ftr" sz="quarter" idx="11"/>
          </p:nvPr>
        </p:nvSpPr>
        <p:spPr/>
        <p:txBody>
          <a:bodyPr/>
          <a:lstStyle/>
          <a:p>
            <a:endParaRPr lang="cs-CZ"/>
          </a:p>
        </p:txBody>
      </p:sp>
      <p:sp>
        <p:nvSpPr>
          <p:cNvPr id="13" name="Zástupný symbol pro číslo snímku 12"/>
          <p:cNvSpPr>
            <a:spLocks noGrp="1"/>
          </p:cNvSpPr>
          <p:nvPr>
            <p:ph type="sldNum" sz="quarter" idx="12"/>
          </p:nvPr>
        </p:nvSpPr>
        <p:spPr/>
        <p:txBody>
          <a:bodyPr/>
          <a:lstStyle/>
          <a:p>
            <a:fld id="{7BADA9E8-D4FD-4E61-9576-74F545D46CCF}" type="slidenum">
              <a:rPr lang="cs-CZ" smtClean="0"/>
              <a:pPr/>
              <a:t>‹#›</a:t>
            </a:fld>
            <a:r>
              <a:rPr lang="cs-CZ"/>
              <a:t>/8</a:t>
            </a:r>
            <a:endParaRPr lang="cs-CZ" dirty="0"/>
          </a:p>
        </p:txBody>
      </p:sp>
    </p:spTree>
    <p:extLst>
      <p:ext uri="{BB962C8B-B14F-4D97-AF65-F5344CB8AC3E}">
        <p14:creationId xmlns:p14="http://schemas.microsoft.com/office/powerpoint/2010/main" val="8039097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cs-CZ"/>
              <a:t>Kliknutím lze upravit styl.</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cs-CZ"/>
              <a:t>Kliknutím na ikonu přidáte obrázek.</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Upravte styly předlohy textu.</a:t>
            </a:r>
          </a:p>
        </p:txBody>
      </p:sp>
      <p:sp>
        <p:nvSpPr>
          <p:cNvPr id="10" name="Zástupný symbol pro datum 9"/>
          <p:cNvSpPr>
            <a:spLocks noGrp="1"/>
          </p:cNvSpPr>
          <p:nvPr>
            <p:ph type="dt" sz="half" idx="10"/>
          </p:nvPr>
        </p:nvSpPr>
        <p:spPr/>
        <p:txBody>
          <a:bodyPr/>
          <a:lstStyle/>
          <a:p>
            <a:fld id="{BA9B7D60-E4B2-483D-928F-0DFF8E57EBBC}" type="datetime1">
              <a:rPr lang="cs-CZ" smtClean="0"/>
              <a:t>07.04.2018</a:t>
            </a:fld>
            <a:endParaRPr lang="cs-CZ" dirty="0"/>
          </a:p>
        </p:txBody>
      </p:sp>
      <p:sp>
        <p:nvSpPr>
          <p:cNvPr id="11" name="Zástupný symbol pro zápatí 10"/>
          <p:cNvSpPr>
            <a:spLocks noGrp="1"/>
          </p:cNvSpPr>
          <p:nvPr>
            <p:ph type="ftr" sz="quarter" idx="11"/>
          </p:nvPr>
        </p:nvSpPr>
        <p:spPr/>
        <p:txBody>
          <a:bodyPr/>
          <a:lstStyle/>
          <a:p>
            <a:endParaRPr lang="cs-CZ"/>
          </a:p>
        </p:txBody>
      </p:sp>
      <p:sp>
        <p:nvSpPr>
          <p:cNvPr id="12" name="Zástupný symbol pro číslo snímku 11"/>
          <p:cNvSpPr>
            <a:spLocks noGrp="1"/>
          </p:cNvSpPr>
          <p:nvPr>
            <p:ph type="sldNum" sz="quarter" idx="12"/>
          </p:nvPr>
        </p:nvSpPr>
        <p:spPr/>
        <p:txBody>
          <a:bodyPr/>
          <a:lstStyle/>
          <a:p>
            <a:fld id="{7BADA9E8-D4FD-4E61-9576-74F545D46CCF}" type="slidenum">
              <a:rPr lang="cs-CZ" smtClean="0"/>
              <a:pPr/>
              <a:t>‹#›</a:t>
            </a:fld>
            <a:r>
              <a:rPr lang="cs-CZ"/>
              <a:t>/8</a:t>
            </a:r>
            <a:endParaRPr lang="cs-CZ" dirty="0"/>
          </a:p>
        </p:txBody>
      </p:sp>
    </p:spTree>
    <p:extLst>
      <p:ext uri="{BB962C8B-B14F-4D97-AF65-F5344CB8AC3E}">
        <p14:creationId xmlns:p14="http://schemas.microsoft.com/office/powerpoint/2010/main" val="28148154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atický obrázek s popiskem">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cs-CZ"/>
              <a:t>Kliknutím lze upravit styl.</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cs-CZ"/>
              <a:t>Kliknutím na ikonu přidáte obrázek.</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Upravte styly předlohy textu.</a:t>
            </a:r>
          </a:p>
        </p:txBody>
      </p:sp>
      <p:sp>
        <p:nvSpPr>
          <p:cNvPr id="11" name="Zástupný symbol pro datum 10"/>
          <p:cNvSpPr>
            <a:spLocks noGrp="1"/>
          </p:cNvSpPr>
          <p:nvPr>
            <p:ph type="dt" sz="half" idx="10"/>
          </p:nvPr>
        </p:nvSpPr>
        <p:spPr/>
        <p:txBody>
          <a:bodyPr/>
          <a:lstStyle/>
          <a:p>
            <a:fld id="{80EE3675-1545-42F4-8AC4-C4A922C7A42F}" type="datetime1">
              <a:rPr lang="cs-CZ" smtClean="0"/>
              <a:t>07.04.2018</a:t>
            </a:fld>
            <a:endParaRPr lang="cs-CZ" dirty="0"/>
          </a:p>
        </p:txBody>
      </p:sp>
      <p:sp>
        <p:nvSpPr>
          <p:cNvPr id="12" name="Zástupný symbol pro zápatí 11"/>
          <p:cNvSpPr>
            <a:spLocks noGrp="1"/>
          </p:cNvSpPr>
          <p:nvPr>
            <p:ph type="ftr" sz="quarter" idx="11"/>
          </p:nvPr>
        </p:nvSpPr>
        <p:spPr/>
        <p:txBody>
          <a:bodyPr/>
          <a:lstStyle/>
          <a:p>
            <a:endParaRPr lang="cs-CZ"/>
          </a:p>
        </p:txBody>
      </p:sp>
      <p:sp>
        <p:nvSpPr>
          <p:cNvPr id="13" name="Zástupný symbol pro číslo snímku 12"/>
          <p:cNvSpPr>
            <a:spLocks noGrp="1"/>
          </p:cNvSpPr>
          <p:nvPr>
            <p:ph type="sldNum" sz="quarter" idx="12"/>
          </p:nvPr>
        </p:nvSpPr>
        <p:spPr/>
        <p:txBody>
          <a:bodyPr/>
          <a:lstStyle/>
          <a:p>
            <a:fld id="{7BADA9E8-D4FD-4E61-9576-74F545D46CCF}" type="slidenum">
              <a:rPr lang="cs-CZ" smtClean="0"/>
              <a:pPr/>
              <a:t>‹#›</a:t>
            </a:fld>
            <a:r>
              <a:rPr lang="cs-CZ"/>
              <a:t>/8</a:t>
            </a:r>
            <a:endParaRPr lang="cs-CZ" dirty="0"/>
          </a:p>
        </p:txBody>
      </p:sp>
    </p:spTree>
    <p:extLst>
      <p:ext uri="{BB962C8B-B14F-4D97-AF65-F5344CB8AC3E}">
        <p14:creationId xmlns:p14="http://schemas.microsoft.com/office/powerpoint/2010/main" val="27141787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Název a popisek">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cs-CZ"/>
              <a:t>Kliknutím lze upravit styl.</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Upravte styly předlohy textu.</a:t>
            </a:r>
          </a:p>
        </p:txBody>
      </p:sp>
      <p:sp>
        <p:nvSpPr>
          <p:cNvPr id="10" name="Zástupný symbol pro datum 9"/>
          <p:cNvSpPr>
            <a:spLocks noGrp="1"/>
          </p:cNvSpPr>
          <p:nvPr>
            <p:ph type="dt" sz="half" idx="10"/>
          </p:nvPr>
        </p:nvSpPr>
        <p:spPr/>
        <p:txBody>
          <a:bodyPr/>
          <a:lstStyle/>
          <a:p>
            <a:fld id="{AF69540B-D2EC-430F-9696-0944EF96BBF1}" type="datetime1">
              <a:rPr lang="cs-CZ" smtClean="0"/>
              <a:t>07.04.2018</a:t>
            </a:fld>
            <a:endParaRPr lang="cs-CZ" dirty="0"/>
          </a:p>
        </p:txBody>
      </p:sp>
      <p:sp>
        <p:nvSpPr>
          <p:cNvPr id="11" name="Zástupný symbol pro zápatí 10"/>
          <p:cNvSpPr>
            <a:spLocks noGrp="1"/>
          </p:cNvSpPr>
          <p:nvPr>
            <p:ph type="ftr" sz="quarter" idx="11"/>
          </p:nvPr>
        </p:nvSpPr>
        <p:spPr/>
        <p:txBody>
          <a:bodyPr/>
          <a:lstStyle/>
          <a:p>
            <a:endParaRPr lang="cs-CZ"/>
          </a:p>
        </p:txBody>
      </p:sp>
      <p:sp>
        <p:nvSpPr>
          <p:cNvPr id="12" name="Zástupný symbol pro číslo snímku 11"/>
          <p:cNvSpPr>
            <a:spLocks noGrp="1"/>
          </p:cNvSpPr>
          <p:nvPr>
            <p:ph type="sldNum" sz="quarter" idx="12"/>
          </p:nvPr>
        </p:nvSpPr>
        <p:spPr/>
        <p:txBody>
          <a:bodyPr/>
          <a:lstStyle/>
          <a:p>
            <a:fld id="{7BADA9E8-D4FD-4E61-9576-74F545D46CCF}" type="slidenum">
              <a:rPr lang="cs-CZ" smtClean="0"/>
              <a:pPr/>
              <a:t>‹#›</a:t>
            </a:fld>
            <a:r>
              <a:rPr lang="cs-CZ"/>
              <a:t>/8</a:t>
            </a:r>
            <a:endParaRPr lang="cs-CZ" dirty="0"/>
          </a:p>
        </p:txBody>
      </p:sp>
    </p:spTree>
    <p:extLst>
      <p:ext uri="{BB962C8B-B14F-4D97-AF65-F5344CB8AC3E}">
        <p14:creationId xmlns:p14="http://schemas.microsoft.com/office/powerpoint/2010/main" val="38867463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itace s popiskem">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cs-CZ"/>
              <a:t>Kliknutím lze upravit styl.</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cs-CZ"/>
              <a:t>Upravte styly předlohy textu.</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Upravte styly předlohy textu.</a:t>
            </a:r>
          </a:p>
        </p:txBody>
      </p:sp>
      <p:sp>
        <p:nvSpPr>
          <p:cNvPr id="11" name="Zástupný symbol pro datum 10"/>
          <p:cNvSpPr>
            <a:spLocks noGrp="1"/>
          </p:cNvSpPr>
          <p:nvPr>
            <p:ph type="dt" sz="half" idx="14"/>
          </p:nvPr>
        </p:nvSpPr>
        <p:spPr/>
        <p:txBody>
          <a:bodyPr/>
          <a:lstStyle/>
          <a:p>
            <a:fld id="{72C804D5-F601-4016-BFCB-BE382E632A9A}" type="datetime1">
              <a:rPr lang="cs-CZ" smtClean="0"/>
              <a:t>07.04.2018</a:t>
            </a:fld>
            <a:endParaRPr lang="cs-CZ" dirty="0"/>
          </a:p>
        </p:txBody>
      </p:sp>
      <p:sp>
        <p:nvSpPr>
          <p:cNvPr id="12" name="Zástupný symbol pro zápatí 11"/>
          <p:cNvSpPr>
            <a:spLocks noGrp="1"/>
          </p:cNvSpPr>
          <p:nvPr>
            <p:ph type="ftr" sz="quarter" idx="15"/>
          </p:nvPr>
        </p:nvSpPr>
        <p:spPr/>
        <p:txBody>
          <a:bodyPr/>
          <a:lstStyle/>
          <a:p>
            <a:endParaRPr lang="cs-CZ"/>
          </a:p>
        </p:txBody>
      </p:sp>
      <p:sp>
        <p:nvSpPr>
          <p:cNvPr id="13" name="Zástupný symbol pro číslo snímku 12"/>
          <p:cNvSpPr>
            <a:spLocks noGrp="1"/>
          </p:cNvSpPr>
          <p:nvPr>
            <p:ph type="sldNum" sz="quarter" idx="16"/>
          </p:nvPr>
        </p:nvSpPr>
        <p:spPr/>
        <p:txBody>
          <a:bodyPr/>
          <a:lstStyle/>
          <a:p>
            <a:fld id="{7BADA9E8-D4FD-4E61-9576-74F545D46CCF}" type="slidenum">
              <a:rPr lang="cs-CZ" smtClean="0"/>
              <a:pPr/>
              <a:t>‹#›</a:t>
            </a:fld>
            <a:r>
              <a:rPr lang="cs-CZ"/>
              <a:t>/8</a:t>
            </a:r>
            <a:endParaRPr lang="cs-CZ" dirty="0"/>
          </a:p>
        </p:txBody>
      </p:sp>
    </p:spTree>
    <p:extLst>
      <p:ext uri="{BB962C8B-B14F-4D97-AF65-F5344CB8AC3E}">
        <p14:creationId xmlns:p14="http://schemas.microsoft.com/office/powerpoint/2010/main" val="29340523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Jmenovka">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cs-CZ"/>
              <a:t>Kliknutím lze upravit styl.</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Upravte styly předlohy textu.</a:t>
            </a:r>
          </a:p>
        </p:txBody>
      </p:sp>
      <p:sp>
        <p:nvSpPr>
          <p:cNvPr id="10" name="Zástupný symbol pro datum 9"/>
          <p:cNvSpPr>
            <a:spLocks noGrp="1"/>
          </p:cNvSpPr>
          <p:nvPr>
            <p:ph type="dt" sz="half" idx="10"/>
          </p:nvPr>
        </p:nvSpPr>
        <p:spPr/>
        <p:txBody>
          <a:bodyPr/>
          <a:lstStyle/>
          <a:p>
            <a:fld id="{9C2D4807-AD39-4DD3-B709-2093C987BEDC}" type="datetime1">
              <a:rPr lang="cs-CZ" smtClean="0"/>
              <a:t>07.04.2018</a:t>
            </a:fld>
            <a:endParaRPr lang="cs-CZ" dirty="0"/>
          </a:p>
        </p:txBody>
      </p:sp>
      <p:sp>
        <p:nvSpPr>
          <p:cNvPr id="11" name="Zástupný symbol pro zápatí 10"/>
          <p:cNvSpPr>
            <a:spLocks noGrp="1"/>
          </p:cNvSpPr>
          <p:nvPr>
            <p:ph type="ftr" sz="quarter" idx="11"/>
          </p:nvPr>
        </p:nvSpPr>
        <p:spPr/>
        <p:txBody>
          <a:bodyPr/>
          <a:lstStyle/>
          <a:p>
            <a:endParaRPr lang="cs-CZ"/>
          </a:p>
        </p:txBody>
      </p:sp>
      <p:sp>
        <p:nvSpPr>
          <p:cNvPr id="12" name="Zástupný symbol pro číslo snímku 11"/>
          <p:cNvSpPr>
            <a:spLocks noGrp="1"/>
          </p:cNvSpPr>
          <p:nvPr>
            <p:ph type="sldNum" sz="quarter" idx="12"/>
          </p:nvPr>
        </p:nvSpPr>
        <p:spPr/>
        <p:txBody>
          <a:bodyPr/>
          <a:lstStyle/>
          <a:p>
            <a:fld id="{7BADA9E8-D4FD-4E61-9576-74F545D46CCF}" type="slidenum">
              <a:rPr lang="cs-CZ" smtClean="0"/>
              <a:pPr/>
              <a:t>‹#›</a:t>
            </a:fld>
            <a:r>
              <a:rPr lang="cs-CZ"/>
              <a:t>/8</a:t>
            </a:r>
            <a:endParaRPr lang="cs-CZ" dirty="0"/>
          </a:p>
        </p:txBody>
      </p:sp>
    </p:spTree>
    <p:extLst>
      <p:ext uri="{BB962C8B-B14F-4D97-AF65-F5344CB8AC3E}">
        <p14:creationId xmlns:p14="http://schemas.microsoft.com/office/powerpoint/2010/main" val="16931303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Jmenovka s citací">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cs-CZ"/>
              <a:t>Kliknutím lze upravit styl.</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cs-CZ"/>
              <a:t>Upravte styly předlohy textu.</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Upravte styly předlohy textu.</a:t>
            </a:r>
          </a:p>
        </p:txBody>
      </p:sp>
      <p:sp>
        <p:nvSpPr>
          <p:cNvPr id="11" name="Zástupný symbol pro datum 10"/>
          <p:cNvSpPr>
            <a:spLocks noGrp="1"/>
          </p:cNvSpPr>
          <p:nvPr>
            <p:ph type="dt" sz="half" idx="14"/>
          </p:nvPr>
        </p:nvSpPr>
        <p:spPr/>
        <p:txBody>
          <a:bodyPr/>
          <a:lstStyle/>
          <a:p>
            <a:fld id="{5FAE0E38-5B50-4FA0-A8A8-02DAB92B48DD}" type="datetime1">
              <a:rPr lang="cs-CZ" smtClean="0"/>
              <a:t>07.04.2018</a:t>
            </a:fld>
            <a:endParaRPr lang="cs-CZ" dirty="0"/>
          </a:p>
        </p:txBody>
      </p:sp>
      <p:sp>
        <p:nvSpPr>
          <p:cNvPr id="12" name="Zástupný symbol pro zápatí 11"/>
          <p:cNvSpPr>
            <a:spLocks noGrp="1"/>
          </p:cNvSpPr>
          <p:nvPr>
            <p:ph type="ftr" sz="quarter" idx="15"/>
          </p:nvPr>
        </p:nvSpPr>
        <p:spPr/>
        <p:txBody>
          <a:bodyPr/>
          <a:lstStyle/>
          <a:p>
            <a:endParaRPr lang="cs-CZ"/>
          </a:p>
        </p:txBody>
      </p:sp>
      <p:sp>
        <p:nvSpPr>
          <p:cNvPr id="13" name="Zástupný symbol pro číslo snímku 12"/>
          <p:cNvSpPr>
            <a:spLocks noGrp="1"/>
          </p:cNvSpPr>
          <p:nvPr>
            <p:ph type="sldNum" sz="quarter" idx="16"/>
          </p:nvPr>
        </p:nvSpPr>
        <p:spPr/>
        <p:txBody>
          <a:bodyPr/>
          <a:lstStyle/>
          <a:p>
            <a:fld id="{7BADA9E8-D4FD-4E61-9576-74F545D46CCF}" type="slidenum">
              <a:rPr lang="cs-CZ" smtClean="0"/>
              <a:pPr/>
              <a:t>‹#›</a:t>
            </a:fld>
            <a:r>
              <a:rPr lang="cs-CZ"/>
              <a:t>/8</a:t>
            </a:r>
            <a:endParaRPr lang="cs-CZ" dirty="0"/>
          </a:p>
        </p:txBody>
      </p:sp>
    </p:spTree>
    <p:extLst>
      <p:ext uri="{BB962C8B-B14F-4D97-AF65-F5344CB8AC3E}">
        <p14:creationId xmlns:p14="http://schemas.microsoft.com/office/powerpoint/2010/main" val="55255927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ravda nebo nepravda">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cs-CZ"/>
              <a:t>Kliknutím lze upravit styl.</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cs-CZ"/>
              <a:t>Upravte styly předlohy textu.</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Upravte styly předlohy textu.</a:t>
            </a:r>
          </a:p>
        </p:txBody>
      </p:sp>
      <p:sp>
        <p:nvSpPr>
          <p:cNvPr id="11" name="Zástupný symbol pro datum 10"/>
          <p:cNvSpPr>
            <a:spLocks noGrp="1"/>
          </p:cNvSpPr>
          <p:nvPr>
            <p:ph type="dt" sz="half" idx="14"/>
          </p:nvPr>
        </p:nvSpPr>
        <p:spPr/>
        <p:txBody>
          <a:bodyPr/>
          <a:lstStyle/>
          <a:p>
            <a:fld id="{1D831057-1371-49A7-B3C0-78C800AE84AE}" type="datetime1">
              <a:rPr lang="cs-CZ" smtClean="0"/>
              <a:t>07.04.2018</a:t>
            </a:fld>
            <a:endParaRPr lang="cs-CZ" dirty="0"/>
          </a:p>
        </p:txBody>
      </p:sp>
      <p:sp>
        <p:nvSpPr>
          <p:cNvPr id="12" name="Zástupný symbol pro zápatí 11"/>
          <p:cNvSpPr>
            <a:spLocks noGrp="1"/>
          </p:cNvSpPr>
          <p:nvPr>
            <p:ph type="ftr" sz="quarter" idx="15"/>
          </p:nvPr>
        </p:nvSpPr>
        <p:spPr/>
        <p:txBody>
          <a:bodyPr/>
          <a:lstStyle/>
          <a:p>
            <a:endParaRPr lang="cs-CZ"/>
          </a:p>
        </p:txBody>
      </p:sp>
      <p:sp>
        <p:nvSpPr>
          <p:cNvPr id="13" name="Zástupný symbol pro číslo snímku 12"/>
          <p:cNvSpPr>
            <a:spLocks noGrp="1"/>
          </p:cNvSpPr>
          <p:nvPr>
            <p:ph type="sldNum" sz="quarter" idx="16"/>
          </p:nvPr>
        </p:nvSpPr>
        <p:spPr/>
        <p:txBody>
          <a:bodyPr/>
          <a:lstStyle/>
          <a:p>
            <a:fld id="{7BADA9E8-D4FD-4E61-9576-74F545D46CCF}" type="slidenum">
              <a:rPr lang="cs-CZ" smtClean="0"/>
              <a:pPr/>
              <a:t>‹#›</a:t>
            </a:fld>
            <a:r>
              <a:rPr lang="cs-CZ"/>
              <a:t>/8</a:t>
            </a:r>
            <a:endParaRPr lang="cs-CZ" dirty="0"/>
          </a:p>
        </p:txBody>
      </p:sp>
    </p:spTree>
    <p:extLst>
      <p:ext uri="{BB962C8B-B14F-4D97-AF65-F5344CB8AC3E}">
        <p14:creationId xmlns:p14="http://schemas.microsoft.com/office/powerpoint/2010/main" val="17168769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cs-CZ"/>
              <a:t>Kliknutím lze upravit styl.</a:t>
            </a:r>
            <a:endParaRPr lang="en-US" dirty="0"/>
          </a:p>
        </p:txBody>
      </p:sp>
      <p:sp>
        <p:nvSpPr>
          <p:cNvPr id="3" name="Vertical Text Placeholder 2"/>
          <p:cNvSpPr>
            <a:spLocks noGrp="1"/>
          </p:cNvSpPr>
          <p:nvPr>
            <p:ph type="body" orient="vert" idx="1"/>
          </p:nvPr>
        </p:nvSpPr>
        <p:spPr/>
        <p:txBody>
          <a:bodyPr vert="eaVert" ancho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10" name="Zástupný symbol pro datum 9"/>
          <p:cNvSpPr>
            <a:spLocks noGrp="1"/>
          </p:cNvSpPr>
          <p:nvPr>
            <p:ph type="dt" sz="half" idx="10"/>
          </p:nvPr>
        </p:nvSpPr>
        <p:spPr/>
        <p:txBody>
          <a:bodyPr/>
          <a:lstStyle/>
          <a:p>
            <a:fld id="{9904C99D-7B2D-4E9F-A4AD-2CBB4AEEA31F}" type="datetime1">
              <a:rPr lang="cs-CZ" smtClean="0"/>
              <a:t>07.04.2018</a:t>
            </a:fld>
            <a:endParaRPr lang="cs-CZ" dirty="0"/>
          </a:p>
        </p:txBody>
      </p:sp>
      <p:sp>
        <p:nvSpPr>
          <p:cNvPr id="11" name="Zástupný symbol pro zápatí 10"/>
          <p:cNvSpPr>
            <a:spLocks noGrp="1"/>
          </p:cNvSpPr>
          <p:nvPr>
            <p:ph type="ftr" sz="quarter" idx="11"/>
          </p:nvPr>
        </p:nvSpPr>
        <p:spPr/>
        <p:txBody>
          <a:bodyPr/>
          <a:lstStyle/>
          <a:p>
            <a:endParaRPr lang="cs-CZ"/>
          </a:p>
        </p:txBody>
      </p:sp>
      <p:sp>
        <p:nvSpPr>
          <p:cNvPr id="12" name="Zástupný symbol pro číslo snímku 11"/>
          <p:cNvSpPr>
            <a:spLocks noGrp="1"/>
          </p:cNvSpPr>
          <p:nvPr>
            <p:ph type="sldNum" sz="quarter" idx="12"/>
          </p:nvPr>
        </p:nvSpPr>
        <p:spPr/>
        <p:txBody>
          <a:bodyPr/>
          <a:lstStyle/>
          <a:p>
            <a:fld id="{7BADA9E8-D4FD-4E61-9576-74F545D46CCF}" type="slidenum">
              <a:rPr lang="cs-CZ" smtClean="0"/>
              <a:pPr/>
              <a:t>‹#›</a:t>
            </a:fld>
            <a:r>
              <a:rPr lang="cs-CZ"/>
              <a:t>/8</a:t>
            </a:r>
            <a:endParaRPr lang="cs-CZ" dirty="0"/>
          </a:p>
        </p:txBody>
      </p:sp>
    </p:spTree>
    <p:extLst>
      <p:ext uri="{BB962C8B-B14F-4D97-AF65-F5344CB8AC3E}">
        <p14:creationId xmlns:p14="http://schemas.microsoft.com/office/powerpoint/2010/main" val="32059039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cs-CZ"/>
              <a:t>Kliknutím lze upravit styl.</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10" name="Zástupný symbol pro datum 9"/>
          <p:cNvSpPr>
            <a:spLocks noGrp="1"/>
          </p:cNvSpPr>
          <p:nvPr>
            <p:ph type="dt" sz="half" idx="10"/>
          </p:nvPr>
        </p:nvSpPr>
        <p:spPr/>
        <p:txBody>
          <a:bodyPr/>
          <a:lstStyle/>
          <a:p>
            <a:fld id="{A27A39DE-3099-452F-979B-659B1331A73D}" type="datetime1">
              <a:rPr lang="cs-CZ" smtClean="0"/>
              <a:t>07.04.2018</a:t>
            </a:fld>
            <a:endParaRPr lang="cs-CZ" dirty="0"/>
          </a:p>
        </p:txBody>
      </p:sp>
      <p:sp>
        <p:nvSpPr>
          <p:cNvPr id="11" name="Zástupný symbol pro zápatí 10"/>
          <p:cNvSpPr>
            <a:spLocks noGrp="1"/>
          </p:cNvSpPr>
          <p:nvPr>
            <p:ph type="ftr" sz="quarter" idx="11"/>
          </p:nvPr>
        </p:nvSpPr>
        <p:spPr/>
        <p:txBody>
          <a:bodyPr/>
          <a:lstStyle/>
          <a:p>
            <a:endParaRPr lang="cs-CZ"/>
          </a:p>
        </p:txBody>
      </p:sp>
      <p:sp>
        <p:nvSpPr>
          <p:cNvPr id="12" name="Zástupný symbol pro číslo snímku 11"/>
          <p:cNvSpPr>
            <a:spLocks noGrp="1"/>
          </p:cNvSpPr>
          <p:nvPr>
            <p:ph type="sldNum" sz="quarter" idx="12"/>
          </p:nvPr>
        </p:nvSpPr>
        <p:spPr/>
        <p:txBody>
          <a:bodyPr/>
          <a:lstStyle/>
          <a:p>
            <a:fld id="{7BADA9E8-D4FD-4E61-9576-74F545D46CCF}" type="slidenum">
              <a:rPr lang="cs-CZ" smtClean="0"/>
              <a:pPr/>
              <a:t>‹#›</a:t>
            </a:fld>
            <a:r>
              <a:rPr lang="cs-CZ"/>
              <a:t>/8</a:t>
            </a:r>
            <a:endParaRPr lang="cs-CZ" dirty="0"/>
          </a:p>
        </p:txBody>
      </p:sp>
    </p:spTree>
    <p:extLst>
      <p:ext uri="{BB962C8B-B14F-4D97-AF65-F5344CB8AC3E}">
        <p14:creationId xmlns:p14="http://schemas.microsoft.com/office/powerpoint/2010/main" val="2058809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5" name="Date Placeholder 4"/>
          <p:cNvSpPr>
            <a:spLocks noGrp="1"/>
          </p:cNvSpPr>
          <p:nvPr>
            <p:ph type="dt" sz="half" idx="10"/>
          </p:nvPr>
        </p:nvSpPr>
        <p:spPr/>
        <p:txBody>
          <a:bodyPr/>
          <a:lstStyle/>
          <a:p>
            <a:fld id="{55FC01F2-0366-4871-9BC5-6B267B57C460}" type="datetime1">
              <a:rPr lang="cs-CZ" smtClean="0"/>
              <a:t>07.04.2018</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7BADA9E8-D4FD-4E61-9576-74F545D46CCF}" type="slidenum">
              <a:rPr lang="cs-CZ" smtClean="0"/>
              <a:t>‹#›</a:t>
            </a:fld>
            <a:endParaRPr lang="cs-CZ"/>
          </a:p>
        </p:txBody>
      </p:sp>
    </p:spTree>
    <p:extLst>
      <p:ext uri="{BB962C8B-B14F-4D97-AF65-F5344CB8AC3E}">
        <p14:creationId xmlns:p14="http://schemas.microsoft.com/office/powerpoint/2010/main" val="3027953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orovnání">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cs-CZ"/>
              <a:t>Upravte styly předlohy textu.</a:t>
            </a:r>
          </a:p>
        </p:txBody>
      </p:sp>
      <p:sp>
        <p:nvSpPr>
          <p:cNvPr id="4" name="Content Placeholder 3"/>
          <p:cNvSpPr>
            <a:spLocks noGrp="1"/>
          </p:cNvSpPr>
          <p:nvPr>
            <p:ph sz="half" idx="2"/>
          </p:nvPr>
        </p:nvSpPr>
        <p:spPr>
          <a:xfrm>
            <a:off x="633845" y="2507551"/>
            <a:ext cx="3867150" cy="3680525"/>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cs-CZ"/>
              <a:t>Upravte styly předlohy textu.</a:t>
            </a:r>
          </a:p>
        </p:txBody>
      </p:sp>
      <p:sp>
        <p:nvSpPr>
          <p:cNvPr id="6" name="Content Placeholder 5"/>
          <p:cNvSpPr>
            <a:spLocks noGrp="1"/>
          </p:cNvSpPr>
          <p:nvPr>
            <p:ph sz="quarter" idx="4"/>
          </p:nvPr>
        </p:nvSpPr>
        <p:spPr>
          <a:xfrm>
            <a:off x="4629150" y="2507551"/>
            <a:ext cx="3886201" cy="3680525"/>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7" name="Date Placeholder 6"/>
          <p:cNvSpPr>
            <a:spLocks noGrp="1"/>
          </p:cNvSpPr>
          <p:nvPr>
            <p:ph type="dt" sz="half" idx="10"/>
          </p:nvPr>
        </p:nvSpPr>
        <p:spPr/>
        <p:txBody>
          <a:bodyPr/>
          <a:lstStyle/>
          <a:p>
            <a:fld id="{35FEE301-9B5E-4840-8D4B-B4E49ADDB0A5}" type="datetime1">
              <a:rPr lang="cs-CZ" smtClean="0"/>
              <a:t>07.04.2018</a:t>
            </a:fld>
            <a:endParaRPr lang="cs-CZ"/>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7BADA9E8-D4FD-4E61-9576-74F545D46CCF}" type="slidenum">
              <a:rPr lang="cs-CZ" smtClean="0"/>
              <a:t>‹#›</a:t>
            </a:fld>
            <a:endParaRPr lang="cs-CZ"/>
          </a:p>
        </p:txBody>
      </p:sp>
      <p:sp>
        <p:nvSpPr>
          <p:cNvPr id="10" name="Title 9"/>
          <p:cNvSpPr>
            <a:spLocks noGrp="1"/>
          </p:cNvSpPr>
          <p:nvPr>
            <p:ph type="title"/>
          </p:nvPr>
        </p:nvSpPr>
        <p:spPr/>
        <p:txBody>
          <a:bodyPr/>
          <a:lstStyle/>
          <a:p>
            <a:r>
              <a:rPr lang="cs-CZ"/>
              <a:t>Kliknutím lze upravit styl.</a:t>
            </a:r>
            <a:endParaRPr lang="en-US" dirty="0"/>
          </a:p>
        </p:txBody>
      </p:sp>
    </p:spTree>
    <p:extLst>
      <p:ext uri="{BB962C8B-B14F-4D97-AF65-F5344CB8AC3E}">
        <p14:creationId xmlns:p14="http://schemas.microsoft.com/office/powerpoint/2010/main" val="3046834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Jenom nadpis">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275C02F-28BA-4E7A-8078-B8622E7CD9F0}" type="datetime1">
              <a:rPr lang="cs-CZ" smtClean="0"/>
              <a:t>07.04.2018</a:t>
            </a:fld>
            <a:endParaRPr lang="cs-CZ"/>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7BADA9E8-D4FD-4E61-9576-74F545D46CCF}" type="slidenum">
              <a:rPr lang="cs-CZ" smtClean="0"/>
              <a:t>‹#›</a:t>
            </a:fld>
            <a:endParaRPr lang="cs-CZ"/>
          </a:p>
        </p:txBody>
      </p:sp>
      <p:sp>
        <p:nvSpPr>
          <p:cNvPr id="6" name="Title 5"/>
          <p:cNvSpPr>
            <a:spLocks noGrp="1"/>
          </p:cNvSpPr>
          <p:nvPr>
            <p:ph type="title"/>
          </p:nvPr>
        </p:nvSpPr>
        <p:spPr/>
        <p:txBody>
          <a:bodyPr/>
          <a:lstStyle/>
          <a:p>
            <a:r>
              <a:rPr lang="cs-CZ"/>
              <a:t>Kliknutím lze upravit styl.</a:t>
            </a:r>
            <a:endParaRPr lang="en-US"/>
          </a:p>
        </p:txBody>
      </p:sp>
    </p:spTree>
    <p:extLst>
      <p:ext uri="{BB962C8B-B14F-4D97-AF65-F5344CB8AC3E}">
        <p14:creationId xmlns:p14="http://schemas.microsoft.com/office/powerpoint/2010/main" val="3348479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33237B-E346-414B-8906-CBE660F7772C}" type="datetime1">
              <a:rPr lang="cs-CZ" smtClean="0"/>
              <a:t>07.04.2018</a:t>
            </a:fld>
            <a:endParaRPr lang="cs-CZ"/>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7BADA9E8-D4FD-4E61-9576-74F545D46CCF}" type="slidenum">
              <a:rPr lang="cs-CZ" smtClean="0"/>
              <a:t>‹#›</a:t>
            </a:fld>
            <a:endParaRPr lang="cs-CZ"/>
          </a:p>
        </p:txBody>
      </p:sp>
    </p:spTree>
    <p:extLst>
      <p:ext uri="{BB962C8B-B14F-4D97-AF65-F5344CB8AC3E}">
        <p14:creationId xmlns:p14="http://schemas.microsoft.com/office/powerpoint/2010/main" val="604548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cs-CZ"/>
              <a:t>Kliknutím lze upravit styl.</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cs-CZ"/>
              <a:t>Upravte styly předlohy textu.</a:t>
            </a:r>
          </a:p>
        </p:txBody>
      </p:sp>
      <p:sp>
        <p:nvSpPr>
          <p:cNvPr id="5" name="Date Placeholder 4"/>
          <p:cNvSpPr>
            <a:spLocks noGrp="1"/>
          </p:cNvSpPr>
          <p:nvPr>
            <p:ph type="dt" sz="half" idx="10"/>
          </p:nvPr>
        </p:nvSpPr>
        <p:spPr/>
        <p:txBody>
          <a:bodyPr/>
          <a:lstStyle/>
          <a:p>
            <a:fld id="{E1379075-8B20-459F-9FE2-90E479145E3C}" type="datetime1">
              <a:rPr lang="cs-CZ" smtClean="0"/>
              <a:t>07.04.2018</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7BADA9E8-D4FD-4E61-9576-74F545D46CCF}" type="slidenum">
              <a:rPr lang="cs-CZ" smtClean="0"/>
              <a:t>‹#›</a:t>
            </a:fld>
            <a:endParaRPr lang="cs-CZ"/>
          </a:p>
        </p:txBody>
      </p:sp>
    </p:spTree>
    <p:extLst>
      <p:ext uri="{BB962C8B-B14F-4D97-AF65-F5344CB8AC3E}">
        <p14:creationId xmlns:p14="http://schemas.microsoft.com/office/powerpoint/2010/main" val="3911833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cs-CZ"/>
              <a:t>Kliknutím lze upravit styl.</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cs-CZ"/>
              <a:t>Kliknutím na ikonu přidáte obrázek.</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cs-CZ"/>
              <a:t>Upravte styly předlohy textu.</a:t>
            </a:r>
          </a:p>
        </p:txBody>
      </p:sp>
      <p:sp>
        <p:nvSpPr>
          <p:cNvPr id="5" name="Date Placeholder 4"/>
          <p:cNvSpPr>
            <a:spLocks noGrp="1"/>
          </p:cNvSpPr>
          <p:nvPr>
            <p:ph type="dt" sz="half" idx="10"/>
          </p:nvPr>
        </p:nvSpPr>
        <p:spPr/>
        <p:txBody>
          <a:bodyPr/>
          <a:lstStyle/>
          <a:p>
            <a:fld id="{E6F20165-9DE9-4A82-B619-14750A66AA5B}" type="datetime1">
              <a:rPr lang="cs-CZ" smtClean="0"/>
              <a:t>07.04.2018</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7BADA9E8-D4FD-4E61-9576-74F545D46CCF}" type="slidenum">
              <a:rPr lang="cs-CZ" smtClean="0"/>
              <a:t>‹#›</a:t>
            </a:fld>
            <a:endParaRPr lang="cs-CZ"/>
          </a:p>
        </p:txBody>
      </p:sp>
    </p:spTree>
    <p:extLst>
      <p:ext uri="{BB962C8B-B14F-4D97-AF65-F5344CB8AC3E}">
        <p14:creationId xmlns:p14="http://schemas.microsoft.com/office/powerpoint/2010/main" val="2323961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cs-CZ"/>
              <a:t>Kliknutím lze upravit styl.</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9B51F358-1A52-4C21-AB08-418248542C55}" type="datetime1">
              <a:rPr lang="cs-CZ" smtClean="0"/>
              <a:t>07.04.2018</a:t>
            </a:fld>
            <a:endParaRPr lang="cs-CZ"/>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cs-CZ"/>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7BADA9E8-D4FD-4E61-9576-74F545D46CCF}" type="slidenum">
              <a:rPr lang="cs-CZ" smtClean="0"/>
              <a:t>‹#›</a:t>
            </a:fld>
            <a:endParaRPr lang="cs-CZ"/>
          </a:p>
        </p:txBody>
      </p:sp>
    </p:spTree>
    <p:extLst>
      <p:ext uri="{BB962C8B-B14F-4D97-AF65-F5344CB8AC3E}">
        <p14:creationId xmlns:p14="http://schemas.microsoft.com/office/powerpoint/2010/main" val="4003286438"/>
      </p:ext>
    </p:extLst>
  </p:cSld>
  <p:clrMap bg1="lt1" tx1="dk1" bg2="lt2" tx2="dk2" accent1="accent1" accent2="accent2" accent3="accent3" accent4="accent4" accent5="accent5" accent6="accent6" hlink="hlink" folHlink="folHlink"/>
  <p:sldLayoutIdLst>
    <p:sldLayoutId id="2147484236" r:id="rId1"/>
    <p:sldLayoutId id="2147484237" r:id="rId2"/>
    <p:sldLayoutId id="2147484238" r:id="rId3"/>
    <p:sldLayoutId id="2147484239" r:id="rId4"/>
    <p:sldLayoutId id="2147484240" r:id="rId5"/>
    <p:sldLayoutId id="2147484241" r:id="rId6"/>
    <p:sldLayoutId id="2147484242" r:id="rId7"/>
    <p:sldLayoutId id="2147484243" r:id="rId8"/>
    <p:sldLayoutId id="2147484244" r:id="rId9"/>
    <p:sldLayoutId id="2147484245" r:id="rId10"/>
    <p:sldLayoutId id="2147484246"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cs-CZ"/>
              <a:t>Kliknutím lze upravit styl.</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282BF1B1-A57A-467C-B026-E1B089AD664D}" type="datetime1">
              <a:rPr lang="cs-CZ" smtClean="0"/>
              <a:t>07.04.2018</a:t>
            </a:fld>
            <a:endParaRPr lang="cs-CZ"/>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cs-CZ"/>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7BADA9E8-D4FD-4E61-9576-74F545D46CCF}" type="slidenum">
              <a:rPr lang="cs-CZ" smtClean="0"/>
              <a:t>‹#›</a:t>
            </a:fld>
            <a:endParaRPr lang="cs-CZ"/>
          </a:p>
        </p:txBody>
      </p:sp>
    </p:spTree>
    <p:extLst>
      <p:ext uri="{BB962C8B-B14F-4D97-AF65-F5344CB8AC3E}">
        <p14:creationId xmlns:p14="http://schemas.microsoft.com/office/powerpoint/2010/main" val="3797000611"/>
      </p:ext>
    </p:extLst>
  </p:cSld>
  <p:clrMap bg1="lt1" tx1="dk1" bg2="lt2" tx2="dk2" accent1="accent1" accent2="accent2" accent3="accent3" accent4="accent4" accent5="accent5" accent6="accent6" hlink="hlink" folHlink="folHlink"/>
  <p:sldLayoutIdLst>
    <p:sldLayoutId id="2147484248" r:id="rId1"/>
    <p:sldLayoutId id="2147484249" r:id="rId2"/>
    <p:sldLayoutId id="2147484250" r:id="rId3"/>
    <p:sldLayoutId id="2147484251" r:id="rId4"/>
    <p:sldLayoutId id="2147484252" r:id="rId5"/>
    <p:sldLayoutId id="2147484253" r:id="rId6"/>
    <p:sldLayoutId id="2147484254" r:id="rId7"/>
    <p:sldLayoutId id="2147484255" r:id="rId8"/>
    <p:sldLayoutId id="2147484256" r:id="rId9"/>
    <p:sldLayoutId id="2147484257" r:id="rId10"/>
    <p:sldLayoutId id="2147484258"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cs-CZ"/>
              <a:t>Kliknutím lze upravit styl.</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420531E-3F76-42F2-B89C-41077F2D8A5D}" type="datetime1">
              <a:rPr lang="cs-CZ" smtClean="0"/>
              <a:t>07.04.2018</a:t>
            </a:fld>
            <a:endParaRPr lang="cs-CZ"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cs-CZ"/>
          </a:p>
        </p:txBody>
      </p:sp>
      <p:sp>
        <p:nvSpPr>
          <p:cNvPr id="6" name="Slide Number Placeholder 5"/>
          <p:cNvSpPr>
            <a:spLocks noGrp="1"/>
          </p:cNvSpPr>
          <p:nvPr>
            <p:ph type="sldNum" sz="quarter" idx="4"/>
          </p:nvPr>
        </p:nvSpPr>
        <p:spPr>
          <a:xfrm>
            <a:off x="8020595" y="6116070"/>
            <a:ext cx="666206" cy="365125"/>
          </a:xfrm>
          <a:prstGeom prst="rect">
            <a:avLst/>
          </a:prstGeom>
        </p:spPr>
        <p:txBody>
          <a:bodyPr vert="horz" lIns="91440" tIns="45720" rIns="91440" bIns="45720" rtlCol="0" anchor="ctr"/>
          <a:lstStyle>
            <a:lvl1pPr algn="r">
              <a:defRPr sz="1800" b="0" i="0">
                <a:solidFill>
                  <a:schemeClr val="tx1"/>
                </a:solidFill>
                <a:effectLst/>
                <a:latin typeface="+mn-lt"/>
              </a:defRPr>
            </a:lvl1pPr>
          </a:lstStyle>
          <a:p>
            <a:fld id="{7BADA9E8-D4FD-4E61-9576-74F545D46CCF}" type="slidenum">
              <a:rPr lang="cs-CZ" smtClean="0"/>
              <a:pPr/>
              <a:t>‹#›</a:t>
            </a:fld>
            <a:r>
              <a:rPr lang="cs-CZ" dirty="0"/>
              <a:t>/8</a:t>
            </a:r>
          </a:p>
        </p:txBody>
      </p:sp>
    </p:spTree>
    <p:extLst>
      <p:ext uri="{BB962C8B-B14F-4D97-AF65-F5344CB8AC3E}">
        <p14:creationId xmlns:p14="http://schemas.microsoft.com/office/powerpoint/2010/main" val="3562694244"/>
      </p:ext>
    </p:extLst>
  </p:cSld>
  <p:clrMap bg1="lt1" tx1="dk1" bg2="lt2" tx2="dk2" accent1="accent1" accent2="accent2" accent3="accent3" accent4="accent4" accent5="accent5" accent6="accent6" hlink="hlink" folHlink="folHlink"/>
  <p:sldLayoutIdLst>
    <p:sldLayoutId id="2147484404" r:id="rId1"/>
    <p:sldLayoutId id="2147484405" r:id="rId2"/>
    <p:sldLayoutId id="2147484406" r:id="rId3"/>
    <p:sldLayoutId id="2147484407" r:id="rId4"/>
    <p:sldLayoutId id="2147484408" r:id="rId5"/>
    <p:sldLayoutId id="2147484409" r:id="rId6"/>
    <p:sldLayoutId id="2147484410" r:id="rId7"/>
    <p:sldLayoutId id="2147484411" r:id="rId8"/>
    <p:sldLayoutId id="2147484412" r:id="rId9"/>
    <p:sldLayoutId id="2147484413" r:id="rId10"/>
    <p:sldLayoutId id="2147484414" r:id="rId11"/>
    <p:sldLayoutId id="2147484415" r:id="rId12"/>
    <p:sldLayoutId id="2147484416" r:id="rId13"/>
    <p:sldLayoutId id="2147484417" r:id="rId14"/>
    <p:sldLayoutId id="2147484418" r:id="rId15"/>
    <p:sldLayoutId id="2147484419" r:id="rId16"/>
    <p:sldLayoutId id="2147484420"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3.tif"/><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4.tif"/><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5.tif"/><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1642963" y="1547446"/>
            <a:ext cx="6858000" cy="1483263"/>
          </a:xfrm>
        </p:spPr>
        <p:txBody>
          <a:bodyPr>
            <a:normAutofit fontScale="90000"/>
          </a:bodyPr>
          <a:lstStyle/>
          <a:p>
            <a:pPr algn="ctr"/>
            <a:r>
              <a:rPr lang="en-US" dirty="0"/>
              <a:t>Segment</a:t>
            </a:r>
            <a:r>
              <a:rPr lang="cs-CZ" dirty="0" err="1"/>
              <a:t>ácia</a:t>
            </a:r>
            <a:r>
              <a:rPr lang="cs-CZ" dirty="0"/>
              <a:t> častíc kovového prášku</a:t>
            </a:r>
          </a:p>
        </p:txBody>
      </p:sp>
      <p:sp>
        <p:nvSpPr>
          <p:cNvPr id="3" name="Podnadpis 2"/>
          <p:cNvSpPr>
            <a:spLocks noGrp="1"/>
          </p:cNvSpPr>
          <p:nvPr>
            <p:ph type="subTitle" idx="1"/>
          </p:nvPr>
        </p:nvSpPr>
        <p:spPr>
          <a:xfrm>
            <a:off x="5679380" y="4867422"/>
            <a:ext cx="2821583" cy="1990577"/>
          </a:xfrm>
        </p:spPr>
        <p:txBody>
          <a:bodyPr>
            <a:normAutofit/>
          </a:bodyPr>
          <a:lstStyle/>
          <a:p>
            <a:pPr algn="l"/>
            <a:r>
              <a:rPr lang="cs-CZ" dirty="0" err="1"/>
              <a:t>Autori</a:t>
            </a:r>
            <a:r>
              <a:rPr lang="cs-CZ" dirty="0"/>
              <a:t>: Lukáš </a:t>
            </a:r>
            <a:r>
              <a:rPr lang="cs-CZ" dirty="0" err="1"/>
              <a:t>Salvet</a:t>
            </a:r>
            <a:endParaRPr lang="cs-CZ" dirty="0"/>
          </a:p>
          <a:p>
            <a:pPr algn="l"/>
            <a:r>
              <a:rPr lang="cs-CZ" dirty="0"/>
              <a:t>Ivan Ševčík</a:t>
            </a:r>
          </a:p>
          <a:p>
            <a:pPr algn="l"/>
            <a:r>
              <a:rPr lang="cs-CZ" dirty="0"/>
              <a:t>Karel Drápel</a:t>
            </a:r>
          </a:p>
          <a:p>
            <a:pPr algn="l"/>
            <a:r>
              <a:rPr lang="cs-CZ" dirty="0"/>
              <a:t>Nikita </a:t>
            </a:r>
            <a:r>
              <a:rPr lang="cs-CZ" dirty="0" err="1"/>
              <a:t>Kamuz</a:t>
            </a:r>
            <a:endParaRPr lang="cs-CZ" dirty="0"/>
          </a:p>
          <a:p>
            <a:endParaRPr lang="cs-CZ" dirty="0"/>
          </a:p>
        </p:txBody>
      </p:sp>
    </p:spTree>
    <p:extLst>
      <p:ext uri="{BB962C8B-B14F-4D97-AF65-F5344CB8AC3E}">
        <p14:creationId xmlns:p14="http://schemas.microsoft.com/office/powerpoint/2010/main" val="4037233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982134" y="159278"/>
            <a:ext cx="7704667" cy="966137"/>
          </a:xfrm>
        </p:spPr>
        <p:txBody>
          <a:bodyPr/>
          <a:lstStyle/>
          <a:p>
            <a:r>
              <a:rPr lang="lt-LT" dirty="0"/>
              <a:t>Vyplnenie pozadia</a:t>
            </a:r>
            <a:endParaRPr lang="cs-CZ" dirty="0"/>
          </a:p>
        </p:txBody>
      </p:sp>
      <p:sp>
        <p:nvSpPr>
          <p:cNvPr id="9" name="Zástupný symbol pro číslo snímku 8"/>
          <p:cNvSpPr>
            <a:spLocks noGrp="1"/>
          </p:cNvSpPr>
          <p:nvPr>
            <p:ph type="sldNum" sz="quarter" idx="12"/>
          </p:nvPr>
        </p:nvSpPr>
        <p:spPr/>
        <p:txBody>
          <a:bodyPr/>
          <a:lstStyle/>
          <a:p>
            <a:fld id="{7BADA9E8-D4FD-4E61-9576-74F545D46CCF}" type="slidenum">
              <a:rPr lang="cs-CZ" smtClean="0"/>
              <a:pPr/>
              <a:t>1</a:t>
            </a:fld>
            <a:r>
              <a:rPr lang="cs-CZ" dirty="0"/>
              <a:t>/5</a:t>
            </a:r>
          </a:p>
        </p:txBody>
      </p:sp>
      <p:sp>
        <p:nvSpPr>
          <p:cNvPr id="4" name="TextovéPole 3">
            <a:extLst>
              <a:ext uri="{FF2B5EF4-FFF2-40B4-BE49-F238E27FC236}">
                <a16:creationId xmlns:a16="http://schemas.microsoft.com/office/drawing/2014/main" id="{647FD488-9C33-49C1-A28D-880B775B9FE7}"/>
              </a:ext>
            </a:extLst>
          </p:cNvPr>
          <p:cNvSpPr txBox="1"/>
          <p:nvPr/>
        </p:nvSpPr>
        <p:spPr>
          <a:xfrm>
            <a:off x="1176867" y="940660"/>
            <a:ext cx="6843728" cy="5355312"/>
          </a:xfrm>
          <a:prstGeom prst="rect">
            <a:avLst/>
          </a:prstGeom>
          <a:noFill/>
        </p:spPr>
        <p:txBody>
          <a:bodyPr wrap="square" rtlCol="0">
            <a:spAutoFit/>
          </a:bodyPr>
          <a:lstStyle/>
          <a:p>
            <a:pPr marL="342900" indent="-342900">
              <a:buFont typeface="+mj-lt"/>
              <a:buAutoNum type="arabicPeriod"/>
            </a:pPr>
            <a:r>
              <a:rPr lang="lt-LT" dirty="0"/>
              <a:t>Použitie detektora hrán (Scharr operátor) a získanie približných kontúr.</a:t>
            </a:r>
          </a:p>
          <a:p>
            <a:pPr marL="342900" indent="-342900">
              <a:buFont typeface="+mj-lt"/>
              <a:buAutoNum type="arabicPeriod"/>
            </a:pPr>
            <a:r>
              <a:rPr lang="lt-LT" dirty="0"/>
              <a:t>Prahovaním výstupu detektora sa ponechajú iba silné hrany, teda kde gradient bo dostatočne výrazný. </a:t>
            </a:r>
          </a:p>
          <a:p>
            <a:pPr marL="342900" indent="-342900">
              <a:buFont typeface="+mj-lt"/>
              <a:buAutoNum type="arabicPeriod"/>
            </a:pPr>
            <a:r>
              <a:rPr lang="lt-LT" dirty="0"/>
              <a:t>Prahovaním pôvodného obrázku s vysokou hodnotou sa získajú oblasti o ktorých vieme s určitosťou povedať, že sú častice prachu. Tieto oblasti sa odčítajú od prahovaného výstupu deketora pre potlačenie odozvy hranového detektora vnútri častíc. Taktiež sa potlačí odozva na hranách, kde jas pôvodného obrázku je príliš nízky.</a:t>
            </a:r>
          </a:p>
          <a:p>
            <a:pPr marL="342900" indent="-342900">
              <a:buFont typeface="+mj-lt"/>
              <a:buAutoNum type="arabicPeriod"/>
            </a:pPr>
            <a:r>
              <a:rPr lang="lt-LT" dirty="0"/>
              <a:t>Použije sa mediánový filter pre odstránenie šumu a výsledok sa invertuje. Momentálne má obrázok dve úrovne jasu –  hodnota 1 „neznáme“ a hodnota 2 „oblasti o ktorých určite vieme, že sú častice“</a:t>
            </a:r>
          </a:p>
          <a:p>
            <a:pPr marL="342900" indent="-342900">
              <a:buFont typeface="+mj-lt"/>
              <a:buAutoNum type="arabicPeriod"/>
            </a:pPr>
            <a:r>
              <a:rPr lang="lt-LT" dirty="0"/>
              <a:t>Po okrajoch obrázku sa v obrázku po okrajoch zozbierajú pozície pixelov s hodnotou 1. Tie slúžia ako semenienka pre záplavový algoritmus.</a:t>
            </a:r>
          </a:p>
          <a:p>
            <a:pPr marL="342900" indent="-342900">
              <a:buFont typeface="+mj-lt"/>
              <a:buAutoNum type="arabicPeriod"/>
            </a:pPr>
            <a:r>
              <a:rPr lang="lt-LT" dirty="0"/>
              <a:t>Následne sa použije záplava hodnotou 0, ktorá môže vypĺňať iba pixely s hodnotou 1. </a:t>
            </a:r>
          </a:p>
        </p:txBody>
      </p:sp>
    </p:spTree>
    <p:extLst>
      <p:ext uri="{BB962C8B-B14F-4D97-AF65-F5344CB8AC3E}">
        <p14:creationId xmlns:p14="http://schemas.microsoft.com/office/powerpoint/2010/main" val="1859749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3663B-5E16-4BB8-A279-1989EBA6B56C}"/>
              </a:ext>
            </a:extLst>
          </p:cNvPr>
          <p:cNvSpPr>
            <a:spLocks noGrp="1"/>
          </p:cNvSpPr>
          <p:nvPr>
            <p:ph type="title"/>
          </p:nvPr>
        </p:nvSpPr>
        <p:spPr>
          <a:xfrm>
            <a:off x="982134" y="457201"/>
            <a:ext cx="7704667" cy="830825"/>
          </a:xfrm>
        </p:spPr>
        <p:txBody>
          <a:bodyPr/>
          <a:lstStyle/>
          <a:p>
            <a:r>
              <a:rPr lang="lt-LT" dirty="0"/>
              <a:t>Získanie kontúr</a:t>
            </a:r>
            <a:endParaRPr lang="sk-SK" dirty="0"/>
          </a:p>
        </p:txBody>
      </p:sp>
      <p:sp>
        <p:nvSpPr>
          <p:cNvPr id="4" name="Slide Number Placeholder 3">
            <a:extLst>
              <a:ext uri="{FF2B5EF4-FFF2-40B4-BE49-F238E27FC236}">
                <a16:creationId xmlns:a16="http://schemas.microsoft.com/office/drawing/2014/main" id="{88BC05CB-39B3-4AC7-878E-F85DC7E5DBDB}"/>
              </a:ext>
            </a:extLst>
          </p:cNvPr>
          <p:cNvSpPr>
            <a:spLocks noGrp="1"/>
          </p:cNvSpPr>
          <p:nvPr>
            <p:ph type="sldNum" sz="quarter" idx="12"/>
          </p:nvPr>
        </p:nvSpPr>
        <p:spPr/>
        <p:txBody>
          <a:bodyPr/>
          <a:lstStyle/>
          <a:p>
            <a:fld id="{7BADA9E8-D4FD-4E61-9576-74F545D46CCF}" type="slidenum">
              <a:rPr lang="cs-CZ" smtClean="0"/>
              <a:pPr/>
              <a:t>2</a:t>
            </a:fld>
            <a:r>
              <a:rPr lang="cs-CZ"/>
              <a:t>/8</a:t>
            </a:r>
            <a:endParaRPr lang="cs-CZ" dirty="0"/>
          </a:p>
        </p:txBody>
      </p:sp>
      <p:sp>
        <p:nvSpPr>
          <p:cNvPr id="5" name="TextovéPole 3">
            <a:extLst>
              <a:ext uri="{FF2B5EF4-FFF2-40B4-BE49-F238E27FC236}">
                <a16:creationId xmlns:a16="http://schemas.microsoft.com/office/drawing/2014/main" id="{C79FA9D3-8AA7-40B3-9DC7-AC6A546A8C40}"/>
              </a:ext>
            </a:extLst>
          </p:cNvPr>
          <p:cNvSpPr txBox="1"/>
          <p:nvPr/>
        </p:nvSpPr>
        <p:spPr>
          <a:xfrm>
            <a:off x="1176867" y="1288026"/>
            <a:ext cx="6843728" cy="2862322"/>
          </a:xfrm>
          <a:prstGeom prst="rect">
            <a:avLst/>
          </a:prstGeom>
          <a:noFill/>
        </p:spPr>
        <p:txBody>
          <a:bodyPr wrap="square" rtlCol="0">
            <a:spAutoFit/>
          </a:bodyPr>
          <a:lstStyle/>
          <a:p>
            <a:pPr marL="342900" indent="-342900">
              <a:buFont typeface="+mj-lt"/>
              <a:buAutoNum type="arabicPeriod"/>
            </a:pPr>
            <a:r>
              <a:rPr lang="lt-LT" dirty="0"/>
              <a:t>Opäť sa prahovaním pôvodného obrázka získajú oblasti o ktorých s určitosťou vieme, že sú častice (príliš jasné pixely). Tieto hodnoty sa pridajú do výstupu s predchádzajúceho kroku (budú mať hodnotu 3).</a:t>
            </a:r>
          </a:p>
          <a:p>
            <a:pPr marL="342900" indent="-342900">
              <a:buFont typeface="+mj-lt"/>
              <a:buAutoNum type="arabicPeriod"/>
            </a:pPr>
            <a:r>
              <a:rPr lang="lt-LT" dirty="0"/>
              <a:t>Následne sa obrázok prechádza po riadkoch a pri narazení na pixel s hodnotou 3 sa začne vypĺnať s hodnotou 10, až pokým sa nenarazí na hodnotu 0 (istotne pozadie). V takom prípade sa zapíše poloha tohto pixelu.</a:t>
            </a:r>
          </a:p>
          <a:p>
            <a:pPr marL="342900" indent="-342900">
              <a:buFont typeface="+mj-lt"/>
              <a:buAutoNum type="arabicPeriod"/>
            </a:pPr>
            <a:r>
              <a:rPr lang="lt-LT" dirty="0"/>
              <a:t>Výstupom je zoznam všetkých okrajových pixelov.</a:t>
            </a:r>
          </a:p>
          <a:p>
            <a:pPr marL="342900" indent="-342900">
              <a:buFont typeface="+mj-lt"/>
              <a:buAutoNum type="arabicPeriod"/>
            </a:pPr>
            <a:endParaRPr lang="lt-LT" dirty="0"/>
          </a:p>
        </p:txBody>
      </p:sp>
      <p:sp>
        <p:nvSpPr>
          <p:cNvPr id="6" name="Title 1">
            <a:extLst>
              <a:ext uri="{FF2B5EF4-FFF2-40B4-BE49-F238E27FC236}">
                <a16:creationId xmlns:a16="http://schemas.microsoft.com/office/drawing/2014/main" id="{A29BC004-DA7C-4C6B-A311-181FCE232388}"/>
              </a:ext>
            </a:extLst>
          </p:cNvPr>
          <p:cNvSpPr txBox="1">
            <a:spLocks/>
          </p:cNvSpPr>
          <p:nvPr/>
        </p:nvSpPr>
        <p:spPr>
          <a:xfrm>
            <a:off x="746397" y="3734935"/>
            <a:ext cx="7704667" cy="83082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lt-LT" dirty="0"/>
              <a:t>Analýza tvaru</a:t>
            </a:r>
            <a:endParaRPr lang="sk-SK" dirty="0"/>
          </a:p>
        </p:txBody>
      </p:sp>
      <p:sp>
        <p:nvSpPr>
          <p:cNvPr id="8" name="TextovéPole 3">
            <a:extLst>
              <a:ext uri="{FF2B5EF4-FFF2-40B4-BE49-F238E27FC236}">
                <a16:creationId xmlns:a16="http://schemas.microsoft.com/office/drawing/2014/main" id="{0DC1366E-FEB4-408A-A4E2-858E05B5FF07}"/>
              </a:ext>
            </a:extLst>
          </p:cNvPr>
          <p:cNvSpPr txBox="1"/>
          <p:nvPr/>
        </p:nvSpPr>
        <p:spPr>
          <a:xfrm>
            <a:off x="982134" y="4429433"/>
            <a:ext cx="6843728" cy="923330"/>
          </a:xfrm>
          <a:prstGeom prst="rect">
            <a:avLst/>
          </a:prstGeom>
          <a:noFill/>
        </p:spPr>
        <p:txBody>
          <a:bodyPr wrap="square" rtlCol="0">
            <a:spAutoFit/>
          </a:bodyPr>
          <a:lstStyle/>
          <a:p>
            <a:pPr marL="342900" indent="-342900">
              <a:buFont typeface="+mj-lt"/>
              <a:buAutoNum type="arabicPeriod"/>
            </a:pPr>
            <a:r>
              <a:rPr lang="lt-LT" dirty="0"/>
              <a:t>AABB: easy max – min</a:t>
            </a:r>
          </a:p>
          <a:p>
            <a:pPr marL="342900" indent="-342900">
              <a:buFont typeface="+mj-lt"/>
              <a:buAutoNum type="arabicPeriod"/>
            </a:pPr>
            <a:r>
              <a:rPr lang="lt-LT" dirty="0"/>
              <a:t>Najdlhšia spojnica: bruteforce každý s každým</a:t>
            </a:r>
          </a:p>
          <a:p>
            <a:pPr marL="342900" indent="-342900">
              <a:buFont typeface="+mj-lt"/>
              <a:buAutoNum type="arabicPeriod"/>
            </a:pPr>
            <a:r>
              <a:rPr lang="lt-LT" dirty="0"/>
              <a:t>Kolmica na ňu: povie kolega</a:t>
            </a:r>
          </a:p>
        </p:txBody>
      </p:sp>
    </p:spTree>
    <p:extLst>
      <p:ext uri="{BB962C8B-B14F-4D97-AF65-F5344CB8AC3E}">
        <p14:creationId xmlns:p14="http://schemas.microsoft.com/office/powerpoint/2010/main" val="1426096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27B074E-5AFD-4914-B815-E797CE3D2DB5}"/>
              </a:ext>
            </a:extLst>
          </p:cNvPr>
          <p:cNvSpPr>
            <a:spLocks noGrp="1"/>
          </p:cNvSpPr>
          <p:nvPr>
            <p:ph type="sldNum" sz="quarter" idx="12"/>
          </p:nvPr>
        </p:nvSpPr>
        <p:spPr/>
        <p:txBody>
          <a:bodyPr/>
          <a:lstStyle/>
          <a:p>
            <a:fld id="{7BADA9E8-D4FD-4E61-9576-74F545D46CCF}" type="slidenum">
              <a:rPr lang="cs-CZ" smtClean="0"/>
              <a:pPr/>
              <a:t>3</a:t>
            </a:fld>
            <a:r>
              <a:rPr lang="cs-CZ"/>
              <a:t>/8</a:t>
            </a:r>
            <a:endParaRPr lang="cs-CZ" dirty="0"/>
          </a:p>
        </p:txBody>
      </p:sp>
      <p:pic>
        <p:nvPicPr>
          <p:cNvPr id="8" name="Picture 7" descr="A close up of a logo&#10;&#10;Description generated with high confidence">
            <a:extLst>
              <a:ext uri="{FF2B5EF4-FFF2-40B4-BE49-F238E27FC236}">
                <a16:creationId xmlns:a16="http://schemas.microsoft.com/office/drawing/2014/main" id="{7C687BDB-1503-42CC-954D-7BB5C0D60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spTree>
    <p:extLst>
      <p:ext uri="{BB962C8B-B14F-4D97-AF65-F5344CB8AC3E}">
        <p14:creationId xmlns:p14="http://schemas.microsoft.com/office/powerpoint/2010/main" val="2852205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982134" y="0"/>
            <a:ext cx="7704667" cy="901522"/>
          </a:xfrm>
        </p:spPr>
        <p:txBody>
          <a:bodyPr/>
          <a:lstStyle/>
          <a:p>
            <a:endParaRPr lang="cs-CZ" dirty="0"/>
          </a:p>
        </p:txBody>
      </p:sp>
      <p:sp>
        <p:nvSpPr>
          <p:cNvPr id="9" name="Zástupný symbol pro číslo snímku 8"/>
          <p:cNvSpPr>
            <a:spLocks noGrp="1"/>
          </p:cNvSpPr>
          <p:nvPr>
            <p:ph type="sldNum" sz="quarter" idx="12"/>
          </p:nvPr>
        </p:nvSpPr>
        <p:spPr/>
        <p:txBody>
          <a:bodyPr/>
          <a:lstStyle/>
          <a:p>
            <a:fld id="{7BADA9E8-D4FD-4E61-9576-74F545D46CCF}" type="slidenum">
              <a:rPr lang="cs-CZ" smtClean="0"/>
              <a:pPr/>
              <a:t>4</a:t>
            </a:fld>
            <a:r>
              <a:rPr lang="cs-CZ" dirty="0"/>
              <a:t>/5</a:t>
            </a:r>
          </a:p>
        </p:txBody>
      </p:sp>
      <p:pic>
        <p:nvPicPr>
          <p:cNvPr id="8" name="Picture 7">
            <a:extLst>
              <a:ext uri="{FF2B5EF4-FFF2-40B4-BE49-F238E27FC236}">
                <a16:creationId xmlns:a16="http://schemas.microsoft.com/office/drawing/2014/main" id="{7D1537A7-00AE-4F4D-8802-5EBB810F50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spTree>
    <p:extLst>
      <p:ext uri="{BB962C8B-B14F-4D97-AF65-F5344CB8AC3E}">
        <p14:creationId xmlns:p14="http://schemas.microsoft.com/office/powerpoint/2010/main" val="1599937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7E2F3-4869-4147-A3E3-903358624FF4}"/>
              </a:ext>
            </a:extLst>
          </p:cNvPr>
          <p:cNvSpPr>
            <a:spLocks noGrp="1"/>
          </p:cNvSpPr>
          <p:nvPr>
            <p:ph type="title"/>
          </p:nvPr>
        </p:nvSpPr>
        <p:spPr/>
        <p:txBody>
          <a:bodyPr/>
          <a:lstStyle/>
          <a:p>
            <a:endParaRPr lang="sk-SK"/>
          </a:p>
        </p:txBody>
      </p:sp>
      <p:sp>
        <p:nvSpPr>
          <p:cNvPr id="3" name="Content Placeholder 2">
            <a:extLst>
              <a:ext uri="{FF2B5EF4-FFF2-40B4-BE49-F238E27FC236}">
                <a16:creationId xmlns:a16="http://schemas.microsoft.com/office/drawing/2014/main" id="{C79A6194-CC19-4E0F-A43B-755570A5AC47}"/>
              </a:ext>
            </a:extLst>
          </p:cNvPr>
          <p:cNvSpPr>
            <a:spLocks noGrp="1"/>
          </p:cNvSpPr>
          <p:nvPr>
            <p:ph idx="1"/>
          </p:nvPr>
        </p:nvSpPr>
        <p:spPr/>
        <p:txBody>
          <a:bodyPr/>
          <a:lstStyle/>
          <a:p>
            <a:endParaRPr lang="sk-SK"/>
          </a:p>
        </p:txBody>
      </p:sp>
      <p:sp>
        <p:nvSpPr>
          <p:cNvPr id="4" name="Slide Number Placeholder 3">
            <a:extLst>
              <a:ext uri="{FF2B5EF4-FFF2-40B4-BE49-F238E27FC236}">
                <a16:creationId xmlns:a16="http://schemas.microsoft.com/office/drawing/2014/main" id="{753B6AA5-675F-4F4A-A3CF-1223BB89D540}"/>
              </a:ext>
            </a:extLst>
          </p:cNvPr>
          <p:cNvSpPr>
            <a:spLocks noGrp="1"/>
          </p:cNvSpPr>
          <p:nvPr>
            <p:ph type="sldNum" sz="quarter" idx="12"/>
          </p:nvPr>
        </p:nvSpPr>
        <p:spPr/>
        <p:txBody>
          <a:bodyPr/>
          <a:lstStyle/>
          <a:p>
            <a:fld id="{7BADA9E8-D4FD-4E61-9576-74F545D46CCF}" type="slidenum">
              <a:rPr lang="cs-CZ" smtClean="0"/>
              <a:pPr/>
              <a:t>5</a:t>
            </a:fld>
            <a:r>
              <a:rPr lang="cs-CZ"/>
              <a:t>/8</a:t>
            </a:r>
            <a:endParaRPr lang="cs-CZ" dirty="0"/>
          </a:p>
        </p:txBody>
      </p:sp>
      <p:pic>
        <p:nvPicPr>
          <p:cNvPr id="5" name="Picture 4">
            <a:extLst>
              <a:ext uri="{FF2B5EF4-FFF2-40B4-BE49-F238E27FC236}">
                <a16:creationId xmlns:a16="http://schemas.microsoft.com/office/drawing/2014/main" id="{EDF469E0-62E1-4383-8419-E8EC2DEBBA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spTree>
    <p:extLst>
      <p:ext uri="{BB962C8B-B14F-4D97-AF65-F5344CB8AC3E}">
        <p14:creationId xmlns:p14="http://schemas.microsoft.com/office/powerpoint/2010/main" val="2848201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D63BA-5BEE-4BA7-9DC6-E7BE7C811F3E}"/>
              </a:ext>
            </a:extLst>
          </p:cNvPr>
          <p:cNvSpPr>
            <a:spLocks noGrp="1"/>
          </p:cNvSpPr>
          <p:nvPr>
            <p:ph type="title"/>
          </p:nvPr>
        </p:nvSpPr>
        <p:spPr/>
        <p:txBody>
          <a:bodyPr/>
          <a:lstStyle/>
          <a:p>
            <a:endParaRPr lang="sk-SK"/>
          </a:p>
        </p:txBody>
      </p:sp>
      <p:sp>
        <p:nvSpPr>
          <p:cNvPr id="3" name="Content Placeholder 2">
            <a:extLst>
              <a:ext uri="{FF2B5EF4-FFF2-40B4-BE49-F238E27FC236}">
                <a16:creationId xmlns:a16="http://schemas.microsoft.com/office/drawing/2014/main" id="{79EC4BD9-35F9-4331-B5EE-8D3BB3F7CB27}"/>
              </a:ext>
            </a:extLst>
          </p:cNvPr>
          <p:cNvSpPr>
            <a:spLocks noGrp="1"/>
          </p:cNvSpPr>
          <p:nvPr>
            <p:ph idx="1"/>
          </p:nvPr>
        </p:nvSpPr>
        <p:spPr/>
        <p:txBody>
          <a:bodyPr/>
          <a:lstStyle/>
          <a:p>
            <a:endParaRPr lang="sk-SK"/>
          </a:p>
        </p:txBody>
      </p:sp>
      <p:sp>
        <p:nvSpPr>
          <p:cNvPr id="4" name="Slide Number Placeholder 3">
            <a:extLst>
              <a:ext uri="{FF2B5EF4-FFF2-40B4-BE49-F238E27FC236}">
                <a16:creationId xmlns:a16="http://schemas.microsoft.com/office/drawing/2014/main" id="{88B11DCF-85AE-4A05-9249-98FB041EB481}"/>
              </a:ext>
            </a:extLst>
          </p:cNvPr>
          <p:cNvSpPr>
            <a:spLocks noGrp="1"/>
          </p:cNvSpPr>
          <p:nvPr>
            <p:ph type="sldNum" sz="quarter" idx="12"/>
          </p:nvPr>
        </p:nvSpPr>
        <p:spPr/>
        <p:txBody>
          <a:bodyPr/>
          <a:lstStyle/>
          <a:p>
            <a:fld id="{7BADA9E8-D4FD-4E61-9576-74F545D46CCF}" type="slidenum">
              <a:rPr lang="cs-CZ" smtClean="0"/>
              <a:pPr/>
              <a:t>6</a:t>
            </a:fld>
            <a:r>
              <a:rPr lang="cs-CZ"/>
              <a:t>/8</a:t>
            </a:r>
            <a:endParaRPr lang="cs-CZ" dirty="0"/>
          </a:p>
        </p:txBody>
      </p:sp>
      <p:pic>
        <p:nvPicPr>
          <p:cNvPr id="5" name="Picture 4">
            <a:extLst>
              <a:ext uri="{FF2B5EF4-FFF2-40B4-BE49-F238E27FC236}">
                <a16:creationId xmlns:a16="http://schemas.microsoft.com/office/drawing/2014/main" id="{0EE2CDC6-E40A-40C2-943E-0CE65C537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spTree>
    <p:extLst>
      <p:ext uri="{BB962C8B-B14F-4D97-AF65-F5344CB8AC3E}">
        <p14:creationId xmlns:p14="http://schemas.microsoft.com/office/powerpoint/2010/main" val="4279568543"/>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celář">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celář">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Paralaxa">
  <a:themeElements>
    <a:clrScheme name="Paralaxa">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axa">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axa">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4.xml><?xml version="1.0" encoding="utf-8"?>
<a:theme xmlns:a="http://schemas.openxmlformats.org/drawingml/2006/main" name="Motiv Office">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celář">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Motiv Office">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celář">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TM02900688[[fn=Fazeta]]</Template>
  <TotalTime>2051</TotalTime>
  <Words>287</Words>
  <Application>Microsoft Office PowerPoint</Application>
  <PresentationFormat>On-screen Show (4:3)</PresentationFormat>
  <Paragraphs>26</Paragraphs>
  <Slides>7</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7</vt:i4>
      </vt:variant>
    </vt:vector>
  </HeadingPairs>
  <TitlesOfParts>
    <vt:vector size="15" baseType="lpstr">
      <vt:lpstr>Arial</vt:lpstr>
      <vt:lpstr>Calibri</vt:lpstr>
      <vt:lpstr>Calibri Light</vt:lpstr>
      <vt:lpstr>Corbel</vt:lpstr>
      <vt:lpstr>Wingdings 2</vt:lpstr>
      <vt:lpstr>HDOfficeLightV0</vt:lpstr>
      <vt:lpstr>1_HDOfficeLightV0</vt:lpstr>
      <vt:lpstr>Paralaxa</vt:lpstr>
      <vt:lpstr>Segmentácia častíc kovového prášku</vt:lpstr>
      <vt:lpstr>Vyplnenie pozadia</vt:lpstr>
      <vt:lpstr>Získanie kontúr</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Prezentace aplikace PowerPoint</dc:title>
  <dc:creator>lukas</dc:creator>
  <cp:lastModifiedBy>Ivan Sevcik</cp:lastModifiedBy>
  <cp:revision>85</cp:revision>
  <dcterms:created xsi:type="dcterms:W3CDTF">2017-01-16T17:12:09Z</dcterms:created>
  <dcterms:modified xsi:type="dcterms:W3CDTF">2018-04-07T07:56:10Z</dcterms:modified>
</cp:coreProperties>
</file>