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731840-6359-4C87-A459-5319F24F1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957" y="1273354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cs-CZ" sz="6700" b="1" dirty="0"/>
              <a:t>Webová aplikace</a:t>
            </a:r>
            <a:br>
              <a:rPr lang="cs-CZ" dirty="0"/>
            </a:br>
            <a:br>
              <a:rPr lang="cs-CZ" sz="4800" dirty="0"/>
            </a:br>
            <a:br>
              <a:rPr lang="cs-CZ" dirty="0"/>
            </a:br>
            <a:r>
              <a:rPr lang="cs-CZ" dirty="0"/>
              <a:t>Tým  //TODO</a:t>
            </a:r>
          </a:p>
        </p:txBody>
      </p:sp>
    </p:spTree>
    <p:extLst>
      <p:ext uri="{BB962C8B-B14F-4D97-AF65-F5344CB8AC3E}">
        <p14:creationId xmlns:p14="http://schemas.microsoft.com/office/powerpoint/2010/main" val="108724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813B77-8190-48ED-98D3-5353D874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</a:t>
            </a:r>
            <a:br>
              <a:rPr lang="cs-CZ" dirty="0"/>
            </a:br>
            <a:r>
              <a:rPr lang="cs-CZ" dirty="0"/>
              <a:t>technologie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48183AD-D906-49DB-9680-D28831BF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MySQL</a:t>
            </a:r>
            <a:r>
              <a:rPr lang="cs-CZ" dirty="0"/>
              <a:t> databáze</a:t>
            </a:r>
          </a:p>
          <a:p>
            <a:r>
              <a:rPr lang="cs-CZ" dirty="0" err="1"/>
              <a:t>Nette</a:t>
            </a:r>
            <a:r>
              <a:rPr lang="cs-CZ" dirty="0"/>
              <a:t> framework pro </a:t>
            </a:r>
            <a:r>
              <a:rPr lang="cs-CZ" dirty="0" err="1"/>
              <a:t>backend</a:t>
            </a:r>
            <a:endParaRPr lang="cs-CZ" dirty="0"/>
          </a:p>
          <a:p>
            <a:r>
              <a:rPr lang="cs-CZ" dirty="0"/>
              <a:t>Doctrine2</a:t>
            </a:r>
          </a:p>
          <a:p>
            <a:r>
              <a:rPr lang="cs-CZ" dirty="0"/>
              <a:t>Python pro </a:t>
            </a:r>
            <a:r>
              <a:rPr lang="cs-CZ" dirty="0" err="1"/>
              <a:t>parsování</a:t>
            </a:r>
            <a:r>
              <a:rPr lang="cs-CZ" dirty="0"/>
              <a:t> dat</a:t>
            </a:r>
          </a:p>
          <a:p>
            <a:r>
              <a:rPr lang="cs-CZ" dirty="0"/>
              <a:t>AJAX</a:t>
            </a:r>
          </a:p>
          <a:p>
            <a:r>
              <a:rPr lang="cs-CZ" dirty="0"/>
              <a:t>Bootstrap4 pro </a:t>
            </a:r>
            <a:r>
              <a:rPr lang="cs-CZ" dirty="0" err="1"/>
              <a:t>frontend</a:t>
            </a:r>
            <a:endParaRPr lang="cs-CZ" dirty="0"/>
          </a:p>
          <a:p>
            <a:r>
              <a:rPr lang="cs-CZ" dirty="0" err="1"/>
              <a:t>jQuery</a:t>
            </a:r>
            <a:r>
              <a:rPr lang="cs-CZ" dirty="0"/>
              <a:t> pro práci s JS</a:t>
            </a:r>
          </a:p>
        </p:txBody>
      </p:sp>
    </p:spTree>
    <p:extLst>
      <p:ext uri="{BB962C8B-B14F-4D97-AF65-F5344CB8AC3E}">
        <p14:creationId xmlns:p14="http://schemas.microsoft.com/office/powerpoint/2010/main" val="38389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64D3CC-D8B8-4B92-B40A-A1A0016A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Grafický </a:t>
            </a:r>
            <a:br>
              <a:rPr lang="cs-CZ" dirty="0"/>
            </a:br>
            <a:r>
              <a:rPr lang="cs-CZ" dirty="0"/>
              <a:t>návrh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endParaRPr lang="cs-CZ" dirty="0"/>
          </a:p>
        </p:txBody>
      </p:sp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1FDD917D-3635-4EF1-B5CF-3823D6CC12B6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Jednoduchý a moderní  FLAT design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3F8225B1-B092-4429-A0BF-F6441AA41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6" b="3873"/>
          <a:stretch/>
        </p:blipFill>
        <p:spPr>
          <a:xfrm>
            <a:off x="3993676" y="1123837"/>
            <a:ext cx="7066384" cy="35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4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20AD0F-7775-46B0-8E14-73A5B3D4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Získávání </a:t>
            </a:r>
            <a:br>
              <a:rPr lang="cs-CZ" dirty="0"/>
            </a:br>
            <a:r>
              <a:rPr lang="cs-CZ" dirty="0"/>
              <a:t>dat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DB66819-3A5C-43B5-B008-FA12E66A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Google Map API</a:t>
            </a:r>
          </a:p>
          <a:p>
            <a:r>
              <a:rPr lang="cs-CZ" dirty="0"/>
              <a:t>Google Place API</a:t>
            </a:r>
          </a:p>
          <a:p>
            <a:r>
              <a:rPr lang="cs-CZ" dirty="0"/>
              <a:t>IDS JMK </a:t>
            </a:r>
          </a:p>
          <a:p>
            <a:r>
              <a:rPr lang="cs-CZ" dirty="0"/>
              <a:t>Facebook uživatel</a:t>
            </a:r>
          </a:p>
          <a:p>
            <a:r>
              <a:rPr lang="cs-CZ" dirty="0"/>
              <a:t>Facebook události  </a:t>
            </a:r>
            <a:r>
              <a:rPr lang="cs-CZ" dirty="0">
                <a:sym typeface="Wingdings" panose="05000000000000000000" pitchFamily="2" charset="2"/>
              </a:rPr>
              <a:t> </a:t>
            </a:r>
            <a:endParaRPr lang="cs-CZ" dirty="0"/>
          </a:p>
        </p:txBody>
      </p:sp>
      <p:pic>
        <p:nvPicPr>
          <p:cNvPr id="7" name="Grafický objekt 6" descr="Plačící obličej bez výplně">
            <a:extLst>
              <a:ext uri="{FF2B5EF4-FFF2-40B4-BE49-F238E27FC236}">
                <a16:creationId xmlns:a16="http://schemas.microsoft.com/office/drawing/2014/main" id="{4949C2E7-00CC-4CB2-93E2-2C81CECC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9250" y="4090273"/>
            <a:ext cx="348342" cy="3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9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414ED1-DFBB-47FA-9081-3D4B03A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</a:t>
            </a:r>
            <a:br>
              <a:rPr lang="cs-CZ" dirty="0"/>
            </a:br>
            <a:r>
              <a:rPr lang="cs-CZ" dirty="0"/>
              <a:t>výhody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37E7412-B2F2-48DB-A30B-CA97A966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Intuitivní prostředí</a:t>
            </a:r>
          </a:p>
          <a:p>
            <a:r>
              <a:rPr lang="cs-CZ" dirty="0"/>
              <a:t>Přehledná interaktivní mapa</a:t>
            </a:r>
          </a:p>
          <a:p>
            <a:r>
              <a:rPr lang="cs-CZ" dirty="0"/>
              <a:t>Plánovač trasy s velkým množství zastávek</a:t>
            </a:r>
          </a:p>
          <a:p>
            <a:r>
              <a:rPr lang="cs-CZ" dirty="0"/>
              <a:t>Sledování pohybu MHD v reálném čase</a:t>
            </a:r>
          </a:p>
          <a:p>
            <a:r>
              <a:rPr lang="cs-CZ" dirty="0"/>
              <a:t>Velké množství zobrazitelných služeb po celém brně s filtrováním</a:t>
            </a:r>
          </a:p>
        </p:txBody>
      </p:sp>
    </p:spTree>
    <p:extLst>
      <p:ext uri="{BB962C8B-B14F-4D97-AF65-F5344CB8AC3E}">
        <p14:creationId xmlns:p14="http://schemas.microsoft.com/office/powerpoint/2010/main" val="105263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7A76F0-6693-44A4-A3CC-5CD29681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Vyhlídky</a:t>
            </a:r>
            <a:br>
              <a:rPr lang="cs-CZ" dirty="0"/>
            </a:br>
            <a:r>
              <a:rPr lang="cs-CZ" dirty="0"/>
              <a:t>do budoucna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2504CB5-586D-4DDE-9274-DE590C2D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Optimalizace dotazování Google API</a:t>
            </a:r>
          </a:p>
          <a:p>
            <a:r>
              <a:rPr lang="cs-CZ" dirty="0"/>
              <a:t>Implementace Google Kalendáře</a:t>
            </a:r>
          </a:p>
          <a:p>
            <a:r>
              <a:rPr lang="cs-CZ" dirty="0"/>
              <a:t>Ukládání často vyhledávaných míst uživatele</a:t>
            </a:r>
          </a:p>
        </p:txBody>
      </p:sp>
    </p:spTree>
    <p:extLst>
      <p:ext uri="{BB962C8B-B14F-4D97-AF65-F5344CB8AC3E}">
        <p14:creationId xmlns:p14="http://schemas.microsoft.com/office/powerpoint/2010/main" val="1559010834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TM03457475[[fn=Rámeček]]</Template>
  <TotalTime>117</TotalTime>
  <Words>82</Words>
  <Application>Microsoft Office PowerPoint</Application>
  <PresentationFormat>Širokoúhlá obrazovka</PresentationFormat>
  <Paragraphs>36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Corbel</vt:lpstr>
      <vt:lpstr>Wingdings</vt:lpstr>
      <vt:lpstr>Wingdings 2</vt:lpstr>
      <vt:lpstr>Rámeček</vt:lpstr>
      <vt:lpstr>Webová aplikace   Tým  //TODO</vt:lpstr>
      <vt:lpstr>Použité technologie    </vt:lpstr>
      <vt:lpstr>Grafický  návrh    </vt:lpstr>
      <vt:lpstr>Získávání  dat    </vt:lpstr>
      <vt:lpstr>Hlavní  výhody    </vt:lpstr>
      <vt:lpstr>Vyhlídky do budoucna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  Tým TODO</dc:title>
  <dc:creator>Jan Bartošek</dc:creator>
  <cp:lastModifiedBy>Bartošek Jan (196212)</cp:lastModifiedBy>
  <cp:revision>10</cp:revision>
  <dcterms:created xsi:type="dcterms:W3CDTF">2018-04-07T05:24:53Z</dcterms:created>
  <dcterms:modified xsi:type="dcterms:W3CDTF">2018-04-07T07:22:09Z</dcterms:modified>
</cp:coreProperties>
</file>