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817DF-7E16-E30B-4E92-678734216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B3EBA-96CB-73F1-673F-ACAB3E9DD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82218-F7BE-63B8-0F88-DC9EDD4D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FC1CA-5D67-941D-6A84-E4F542FD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2337B-F021-6894-C6FC-45A740CD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6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39B3-5AC7-E890-9E8B-D04D5EA0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23C265-5596-CAE2-5C5B-B0619575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5B7AA-7024-B420-FE12-61170C1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FBAC0-1BF6-4D0C-0781-CCF2A95C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D0260-633C-E26A-5030-B5BED40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262BFB-955D-3B0B-3A0A-99192E743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3385B-FDCC-6924-CCBA-6446F253F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59F8E-AA36-41DF-4187-0DB3C3AE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972E9-5076-BDAB-A9E7-02CF407C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2B1A7-6166-CCBD-DBBF-3BD19D96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0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8D641-3155-3977-A7D8-8741D999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B2EC0-5CB1-909C-AFC5-D808F26F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4E798-32C6-8BF4-88F2-C7F71BDC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79F1A-5AB8-4E67-A550-CA4EC5B8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294D1-1D30-B0D4-AA6A-4C86C869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7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BDA43-24AA-4182-901A-8142A82C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59EFE-45B1-1A01-2D57-A7652A1FC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84DCA-51C9-051F-DAD3-7EEF2F3F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E26AA-1115-88CF-380E-A7F42476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B1FBD-26AB-2A92-AE20-0411D41F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E119-EEE1-13D9-FB63-0170897F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56284-8E13-F3F7-73B0-E54D4DF6E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00BBE2-F1F0-351A-C7A1-A3D8C29CA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55218-B285-7136-6BFE-6DE4473B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3807DE-A0BC-1090-DFE2-76E249C5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5623B-90F0-EEF1-CDB4-53FCBAF1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5D935-2B2E-8764-6858-3B65E2E6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2FD73-9F4B-F0BC-7551-A3900A3B2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28DF72-049F-B659-7BB9-D967138A8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56973B-774C-651C-FD7F-AA4B19864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EFE6C6-6D40-5572-1221-F47D4C7E0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7CDBF0-71A1-C888-2DC7-9EBE1CF3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FD5B3F-8DD3-BF0B-C1F7-670E24DF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4C987A-467D-3F89-30CC-CC014E7B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A0C05-4F70-5836-D372-9E299DAD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624CE1-6BC8-D90B-E2DC-ADE1B974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C5DA2-C8E8-23BC-3BE7-01C8A530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676D6-4723-32EE-70CD-D240C58D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9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E9766C-3DC4-1453-7661-3851E083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CDAB86-FB9D-5303-DC6D-CE9DCA2B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7155C-7C01-05D3-D95E-461DB8B0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2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39CB1-B7EE-B0F2-EE54-7040758E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201F5-6AB1-032F-9693-E023F4A7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90F12-7E18-4142-94B9-481DA484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C1085-AA1E-333F-98FE-0A413B87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C0F65-4000-0204-BF1C-949A8679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55B6BA-C3EB-8ED4-2E81-40A0A95A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8FDFF-208C-6E51-7887-F8178FAD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08C911-8066-0BF2-2FEB-4144FEF4A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BB14F-A6E2-5006-E5A8-2B17EC132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501616-FE81-58B2-E904-CBFC07D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5C827-1BB2-BC7C-6D6C-4ABA1AB3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42DA0B-BD21-5A30-E730-32369334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5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46F303-396F-1BEE-A3B5-F83C1778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8C3FD5-FE4A-2467-C02D-0BADB85D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8B181-8A78-D569-29FD-F2D8EEB08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384B-0C9E-4617-A31C-1165ED954D31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9F407-74B3-D03F-AE91-68B667AB7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D926E-1843-4307-CFF4-A8C0B1258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17678-12BA-4502-A014-966245DC2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240CE64-2EA4-AF44-14BF-B6FC6D2123BF}"/>
              </a:ext>
            </a:extLst>
          </p:cNvPr>
          <p:cNvCxnSpPr>
            <a:cxnSpLocks/>
          </p:cNvCxnSpPr>
          <p:nvPr/>
        </p:nvCxnSpPr>
        <p:spPr>
          <a:xfrm>
            <a:off x="2334491" y="2403764"/>
            <a:ext cx="0" cy="14478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3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7671F7-674A-62A1-DE2A-8E181686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"/>
          <a:stretch>
            <a:fillRect/>
          </a:stretch>
        </p:blipFill>
        <p:spPr>
          <a:xfrm>
            <a:off x="3211580" y="2672865"/>
            <a:ext cx="5768840" cy="1522011"/>
          </a:xfrm>
          <a:custGeom>
            <a:avLst/>
            <a:gdLst>
              <a:gd name="connsiteX0" fmla="*/ 0 w 5768840"/>
              <a:gd name="connsiteY0" fmla="*/ 0 h 1522011"/>
              <a:gd name="connsiteX1" fmla="*/ 5768840 w 5768840"/>
              <a:gd name="connsiteY1" fmla="*/ 0 h 1522011"/>
              <a:gd name="connsiteX2" fmla="*/ 5768840 w 5768840"/>
              <a:gd name="connsiteY2" fmla="*/ 1522011 h 1522011"/>
              <a:gd name="connsiteX3" fmla="*/ 0 w 5768840"/>
              <a:gd name="connsiteY3" fmla="*/ 1522011 h 1522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8840" h="1522011">
                <a:moveTo>
                  <a:pt x="0" y="0"/>
                </a:moveTo>
                <a:lnTo>
                  <a:pt x="5768840" y="0"/>
                </a:lnTo>
                <a:lnTo>
                  <a:pt x="5768840" y="1522011"/>
                </a:lnTo>
                <a:lnTo>
                  <a:pt x="0" y="15220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777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893798B-D233-A6A9-BA2A-F012F0A7C3EC}"/>
              </a:ext>
            </a:extLst>
          </p:cNvPr>
          <p:cNvSpPr/>
          <p:nvPr/>
        </p:nvSpPr>
        <p:spPr>
          <a:xfrm>
            <a:off x="5039301" y="1962880"/>
            <a:ext cx="18469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MPI</a:t>
            </a:r>
            <a:endParaRPr lang="zh-CN" alt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405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Wang</dc:creator>
  <cp:lastModifiedBy>Hao Wang</cp:lastModifiedBy>
  <cp:revision>3</cp:revision>
  <dcterms:created xsi:type="dcterms:W3CDTF">2024-04-23T04:04:02Z</dcterms:created>
  <dcterms:modified xsi:type="dcterms:W3CDTF">2024-11-08T09:10:50Z</dcterms:modified>
</cp:coreProperties>
</file>