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096" autoAdjust="0"/>
    <p:restoredTop sz="73868" autoAdjust="0"/>
  </p:normalViewPr>
  <p:slideViewPr>
    <p:cSldViewPr snapToGrid="0">
      <p:cViewPr varScale="1">
        <p:scale>
          <a:sx n="85" d="100"/>
          <a:sy n="85" d="100"/>
        </p:scale>
        <p:origin x="10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2D115-20F1-435B-9176-02556FB942A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2CE7-3F44-4C2A-841E-63718E2D42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67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・シーン処理</a:t>
            </a:r>
            <a:r>
              <a:rPr kumimoji="1" lang="en-US" altLang="ja-JP" dirty="0" smtClean="0"/>
              <a:t>(Esc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GameOver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Player(</a:t>
            </a:r>
            <a:r>
              <a:rPr kumimoji="1" lang="ja-JP" altLang="en-US" dirty="0" smtClean="0"/>
              <a:t>向き、攻撃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map(</a:t>
            </a:r>
            <a:r>
              <a:rPr kumimoji="1" lang="ja-JP" altLang="en-US" dirty="0" smtClean="0"/>
              <a:t>音、画像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enemy</a:t>
            </a:r>
            <a:r>
              <a:rPr kumimoji="1" lang="ja-JP" altLang="en-US" dirty="0" smtClean="0"/>
              <a:t>改造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C2CE7-3F44-4C2A-841E-63718E2D42F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5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4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77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5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5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0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6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4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4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6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38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1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2519-A7E8-4854-8DE1-0DFEDD8AC971}" type="datetimeFigureOut">
              <a:rPr kumimoji="1" lang="ja-JP" altLang="en-US" smtClean="0"/>
              <a:t>2018/11/8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E2E1-5C4F-49C0-B13F-22987FA56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3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4886" y="1666649"/>
            <a:ext cx="9144000" cy="2387600"/>
          </a:xfrm>
        </p:spPr>
        <p:txBody>
          <a:bodyPr/>
          <a:lstStyle/>
          <a:p>
            <a:r>
              <a:rPr kumimoji="1" lang="en-US" altLang="ja-JP" dirty="0" smtClean="0"/>
              <a:t>Roguelike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32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シーン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終了処理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GameOver</a:t>
            </a:r>
            <a:r>
              <a:rPr kumimoji="1" lang="ja-JP" altLang="en-US" dirty="0" smtClean="0"/>
              <a:t>から次へ進めるようにする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title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Day1</a:t>
            </a:r>
            <a:r>
              <a:rPr kumimoji="1" lang="ja-JP" altLang="en-US" dirty="0" smtClean="0"/>
              <a:t>を選ぶ</a:t>
            </a:r>
            <a:endParaRPr kumimoji="1" lang="en-US" altLang="ja-JP" dirty="0" smtClean="0"/>
          </a:p>
          <a:p>
            <a:r>
              <a:rPr kumimoji="1" lang="ja-JP" altLang="en-US" dirty="0" smtClean="0"/>
              <a:t>素材</a:t>
            </a:r>
            <a:r>
              <a:rPr kumimoji="1" lang="ja-JP" altLang="en-US" dirty="0" smtClean="0"/>
              <a:t>変更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プレイヤーに向きを</a:t>
            </a:r>
            <a:r>
              <a:rPr kumimoji="1" lang="ja-JP" altLang="en-US" dirty="0" smtClean="0"/>
              <a:t>付ける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音</a:t>
            </a:r>
            <a:r>
              <a:rPr kumimoji="1" lang="ja-JP" altLang="en-US" dirty="0" smtClean="0"/>
              <a:t>、</a:t>
            </a:r>
            <a:r>
              <a:rPr kumimoji="1" lang="ja-JP" altLang="en-US" dirty="0" smtClean="0"/>
              <a:t>画像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ルール</a:t>
            </a:r>
            <a:r>
              <a:rPr kumimoji="1" lang="ja-JP" altLang="en-US" dirty="0" smtClean="0"/>
              <a:t>変更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player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敵に対しても攻撃</a:t>
            </a:r>
            <a:r>
              <a:rPr kumimoji="1" lang="ja-JP" altLang="en-US" dirty="0" smtClean="0"/>
              <a:t>できる</a:t>
            </a:r>
            <a:endParaRPr kumimoji="1" lang="en-US" altLang="ja-JP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dirty="0" smtClean="0"/>
              <a:t>Enemy</a:t>
            </a:r>
          </a:p>
          <a:p>
            <a:pPr marL="914400" lvl="2" indent="0">
              <a:buNone/>
            </a:pPr>
            <a:r>
              <a:rPr kumimoji="1" lang="ja-JP" altLang="en-US" dirty="0" smtClean="0"/>
              <a:t>改造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805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67</Words>
  <Application>Microsoft Office PowerPoint</Application>
  <PresentationFormat>ワイド画面</PresentationFormat>
  <Paragraphs>19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Roguelike　2-3</vt:lpstr>
      <vt:lpstr>改造内容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Roguelike</dc:title>
  <dc:creator>Suetake Minami</dc:creator>
  <cp:lastModifiedBy>Suetake Minami</cp:lastModifiedBy>
  <cp:revision>18</cp:revision>
  <dcterms:created xsi:type="dcterms:W3CDTF">2018-11-08T04:45:40Z</dcterms:created>
  <dcterms:modified xsi:type="dcterms:W3CDTF">2018-11-08T06:48:59Z</dcterms:modified>
</cp:coreProperties>
</file>