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F72-AAD9-4E03-A081-4A582A4A66A9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09C7-C2EB-461D-B68D-46183A5FA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11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F72-AAD9-4E03-A081-4A582A4A66A9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09C7-C2EB-461D-B68D-46183A5FA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52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F72-AAD9-4E03-A081-4A582A4A66A9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09C7-C2EB-461D-B68D-46183A5FA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6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F72-AAD9-4E03-A081-4A582A4A66A9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09C7-C2EB-461D-B68D-46183A5FA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27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F72-AAD9-4E03-A081-4A582A4A66A9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09C7-C2EB-461D-B68D-46183A5FA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0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F72-AAD9-4E03-A081-4A582A4A66A9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09C7-C2EB-461D-B68D-46183A5FA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85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F72-AAD9-4E03-A081-4A582A4A66A9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09C7-C2EB-461D-B68D-46183A5FA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91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F72-AAD9-4E03-A081-4A582A4A66A9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09C7-C2EB-461D-B68D-46183A5FA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7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F72-AAD9-4E03-A081-4A582A4A66A9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09C7-C2EB-461D-B68D-46183A5FA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F72-AAD9-4E03-A081-4A582A4A66A9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09C7-C2EB-461D-B68D-46183A5FA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79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F72-AAD9-4E03-A081-4A582A4A66A9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09C7-C2EB-461D-B68D-46183A5FA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52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4F72-AAD9-4E03-A081-4A582A4A66A9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09C7-C2EB-461D-B68D-46183A5FA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24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Tank! Tutorial 	</a:t>
            </a:r>
            <a:r>
              <a:rPr kumimoji="1" lang="ja-JP" altLang="en-US" dirty="0" smtClean="0"/>
              <a:t>改造 </a:t>
            </a:r>
            <a:r>
              <a:rPr kumimoji="1" lang="en-US" altLang="ja-JP" dirty="0" smtClean="0"/>
              <a:t>2-3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74985" y="1767252"/>
            <a:ext cx="80947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・上から空撃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Tank</a:t>
            </a:r>
            <a:r>
              <a:rPr lang="ja-JP" altLang="en-US" sz="3200" dirty="0" smtClean="0"/>
              <a:t>スピード調整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・攻撃弾減らす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24290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Tank! Tutorial  改造 2-3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Tank!Tutotial</dc:title>
  <dc:creator>Suetake Minami</dc:creator>
  <cp:lastModifiedBy>Suetake Minami</cp:lastModifiedBy>
  <cp:revision>4</cp:revision>
  <dcterms:created xsi:type="dcterms:W3CDTF">2018-10-11T05:07:15Z</dcterms:created>
  <dcterms:modified xsi:type="dcterms:W3CDTF">2018-10-11T06:42:27Z</dcterms:modified>
</cp:coreProperties>
</file>