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2"/>
  </p:notesMasterIdLst>
  <p:handoutMasterIdLst>
    <p:handoutMasterId r:id="rId13"/>
  </p:handoutMasterIdLst>
  <p:sldIdLst>
    <p:sldId id="263" r:id="rId5"/>
    <p:sldId id="264" r:id="rId6"/>
    <p:sldId id="265" r:id="rId7"/>
    <p:sldId id="266" r:id="rId8"/>
    <p:sldId id="267" r:id="rId9"/>
    <p:sldId id="26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60" d="100"/>
          <a:sy n="60" d="100"/>
        </p:scale>
        <p:origin x="97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4/6/2018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30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298305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9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9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0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4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0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9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39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201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4707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1694CAC-71DB-4613-813D-565EDA823E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5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826" r:id="rId2"/>
    <p:sldLayoutId id="2147483827" r:id="rId3"/>
    <p:sldLayoutId id="2147483828" r:id="rId4"/>
    <p:sldLayoutId id="2147483829" r:id="rId5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10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27D4-A738-45B8-8D05-923975A1E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91" y="3068961"/>
            <a:ext cx="4338017" cy="720725"/>
          </a:xfrm>
        </p:spPr>
        <p:txBody>
          <a:bodyPr/>
          <a:lstStyle/>
          <a:p>
            <a:pPr lvl="0"/>
            <a:r>
              <a:rPr lang="en-US" b="1" dirty="0"/>
              <a:t>Object Oriented JavaScript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0388E-5C5A-4559-A4AC-92E451218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00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329995"/>
              </p:ext>
            </p:extLst>
          </p:nvPr>
        </p:nvGraphicFramePr>
        <p:xfrm>
          <a:off x="298450" y="1495425"/>
          <a:ext cx="8532814" cy="1474470"/>
        </p:xfrm>
        <a:graphic>
          <a:graphicData uri="http://schemas.openxmlformats.org/drawingml/2006/table">
            <a:tbl>
              <a:tblPr/>
              <a:tblGrid>
                <a:gridCol w="124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16/03/2018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Rahul Vikash</a:t>
                      </a: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94809" marR="9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Goals and Non Goals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</a:t>
            </a:r>
          </a:p>
          <a:p>
            <a:pPr lvl="1"/>
            <a:r>
              <a:rPr lang="en-US" dirty="0"/>
              <a:t>Understand Object Oriented Programming with JavaScript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Non-Goals</a:t>
            </a:r>
          </a:p>
          <a:p>
            <a:pPr lvl="1"/>
            <a:r>
              <a:rPr lang="en-US" dirty="0"/>
              <a:t>Developing enterprise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Basic JavaScript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application developers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01</a:t>
            </a:r>
          </a:p>
          <a:p>
            <a:pPr lvl="1"/>
            <a:r>
              <a:rPr lang="en-US" dirty="0"/>
              <a:t>Lesson 02</a:t>
            </a:r>
          </a:p>
          <a:p>
            <a:pPr lvl="1"/>
            <a:r>
              <a:rPr lang="en-US" dirty="0"/>
              <a:t>Lesson 03</a:t>
            </a:r>
          </a:p>
          <a:p>
            <a:pPr marL="174625" lvl="1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dirty="0"/>
          </a:p>
          <a:p>
            <a:pPr marL="174625" lvl="1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5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Lesson 01</a:t>
            </a:r>
          </a:p>
          <a:p>
            <a:pPr lvl="1"/>
            <a:r>
              <a:rPr lang="en-US" dirty="0"/>
              <a:t>Object-Oriented Terminology</a:t>
            </a:r>
          </a:p>
          <a:p>
            <a:pPr lvl="1"/>
            <a:r>
              <a:rPr lang="en-US" dirty="0"/>
              <a:t>Types of Objects</a:t>
            </a:r>
          </a:p>
          <a:p>
            <a:pPr lvl="1"/>
            <a:r>
              <a:rPr lang="en-US" dirty="0"/>
              <a:t>Creating New Types of Objects (Reference Types)</a:t>
            </a:r>
          </a:p>
          <a:p>
            <a:pPr lvl="1"/>
            <a:r>
              <a:rPr lang="en-US" dirty="0"/>
              <a:t>Accessing Object Values / Getter and Setter methods</a:t>
            </a:r>
          </a:p>
          <a:p>
            <a:r>
              <a:rPr lang="en-US" dirty="0"/>
              <a:t>Lesson 02</a:t>
            </a:r>
          </a:p>
          <a:p>
            <a:pPr lvl="1"/>
            <a:r>
              <a:rPr lang="en-US" dirty="0"/>
              <a:t>Prototype paradigm</a:t>
            </a:r>
          </a:p>
          <a:p>
            <a:pPr lvl="1"/>
            <a:r>
              <a:rPr lang="en-US" dirty="0"/>
              <a:t>Prototypal inheritance </a:t>
            </a:r>
          </a:p>
          <a:p>
            <a:pPr lvl="1"/>
            <a:r>
              <a:rPr lang="en-US" dirty="0"/>
              <a:t>Prototypal inheritance using __proto__ </a:t>
            </a:r>
          </a:p>
          <a:p>
            <a:pPr lvl="1"/>
            <a:r>
              <a:rPr lang="en-US" dirty="0"/>
              <a:t>Prototypal inheritance using create()</a:t>
            </a:r>
          </a:p>
          <a:p>
            <a:pPr lvl="1"/>
            <a:r>
              <a:rPr lang="en-US" dirty="0"/>
              <a:t>Prototypal inheritance using prototype</a:t>
            </a:r>
          </a:p>
          <a:p>
            <a:r>
              <a:rPr lang="en-US" dirty="0"/>
              <a:t>Lesson 03</a:t>
            </a:r>
          </a:p>
          <a:p>
            <a:pPr lvl="1"/>
            <a:r>
              <a:rPr lang="en-US" dirty="0"/>
              <a:t>JSON Object</a:t>
            </a:r>
          </a:p>
          <a:p>
            <a:pPr lvl="1"/>
            <a:r>
              <a:rPr lang="en-US" dirty="0" err="1"/>
              <a:t>JSON.stringify</a:t>
            </a:r>
            <a:r>
              <a:rPr lang="en-US" dirty="0"/>
              <a:t> and </a:t>
            </a:r>
            <a:r>
              <a:rPr lang="en-US" dirty="0" err="1"/>
              <a:t>JSON.parse</a:t>
            </a:r>
            <a:endParaRPr lang="en-US" dirty="0"/>
          </a:p>
          <a:p>
            <a:pPr marL="174625" lvl="1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dirty="0"/>
          </a:p>
          <a:p>
            <a:pPr marL="174625" lvl="1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_NEW template_CG" id="{503C1DEE-B8E4-4B69-9D97-BBA729C1B7C8}" vid="{22E8C0FC-19AA-49B3-8B48-D5D7B28791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Demos</Material_x0020_Type>
    <_Version xmlns="http://schemas.microsoft.com/sharepoint/v3/fields" xsi:nil="true"/>
    <_DCDateModified xmlns="http://schemas.microsoft.com/sharepoint/v3/fields" xsi:nil="true"/>
    <Level xmlns="f9b258c7-9c72-463b-80f6-91d061ebb25d">L1</Level>
    <Category xmlns="f9b258c7-9c72-463b-80f6-91d061ebb25d">Module Artifact</Category>
  </documentManagement>
</p:properties>
</file>

<file path=customXml/itemProps1.xml><?xml version="1.0" encoding="utf-8"?>
<ds:datastoreItem xmlns:ds="http://schemas.openxmlformats.org/officeDocument/2006/customXml" ds:itemID="{0563831E-375E-4688-B38F-4F6DF9B39B1E}"/>
</file>

<file path=customXml/itemProps2.xml><?xml version="1.0" encoding="utf-8"?>
<ds:datastoreItem xmlns:ds="http://schemas.openxmlformats.org/officeDocument/2006/customXml" ds:itemID="{E6D7665F-8C87-49F1-94B0-6D13FB5E127F}"/>
</file>

<file path=customXml/itemProps3.xml><?xml version="1.0" encoding="utf-8"?>
<ds:datastoreItem xmlns:ds="http://schemas.openxmlformats.org/officeDocument/2006/customXml" ds:itemID="{E63433B7-998A-4D4C-91CD-BC966B06FCA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</TotalTime>
  <Words>162</Words>
  <Application>Microsoft Office PowerPoint</Application>
  <PresentationFormat>On-screen Show (4:3)</PresentationFormat>
  <Paragraphs>77</Paragraphs>
  <Slides>7</Slides>
  <Notes>7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Capgemini 2017_Cover slides</vt:lpstr>
      <vt:lpstr>think-cell Slide</vt:lpstr>
      <vt:lpstr>Object Oriented JavaScript 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</dc:title>
  <dc:creator>Nithin P Thulaseedharan</dc:creator>
  <cp:lastModifiedBy>Tembhare, Anjulata</cp:lastModifiedBy>
  <cp:revision>117</cp:revision>
  <dcterms:created xsi:type="dcterms:W3CDTF">2014-04-28T11:21:39Z</dcterms:created>
  <dcterms:modified xsi:type="dcterms:W3CDTF">2018-04-06T12:33:56Z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0x010100A0AE62D972F90F4BABD1137CCFB20CA1</vt:lpwstr>
  </property>
</Properties>
</file>