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я передам своим детям в наследство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для ОДНКНР(ненужный и не понятный предмет с 4 по 5 класс)</a:t>
            </a:r>
          </a:p>
        </p:txBody>
      </p:sp>
    </p:spTree>
    <p:extLst>
      <p:ext uri="{BB962C8B-B14F-4D97-AF65-F5344CB8AC3E}">
        <p14:creationId xmlns:p14="http://schemas.microsoft.com/office/powerpoint/2010/main" val="40146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передам в наследство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бы хотел научить своих детей программировать ведь это прикольно и если </a:t>
            </a:r>
            <a:r>
              <a:rPr lang="ru-RU" dirty="0" err="1" smtClean="0"/>
              <a:t>оочень</a:t>
            </a:r>
            <a:r>
              <a:rPr lang="ru-RU" dirty="0" smtClean="0"/>
              <a:t> хорошо знаешь языки программирование то можешь взломать виртуальную школу. Вроде всё.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63690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51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Берлин</vt:lpstr>
      <vt:lpstr>Что я передам своим детям в наследство</vt:lpstr>
      <vt:lpstr>Что я передам в наследство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я передам своим детям в наследство</dc:title>
  <dc:creator>Kozja</dc:creator>
  <cp:lastModifiedBy>Kozja</cp:lastModifiedBy>
  <cp:revision>3</cp:revision>
  <dcterms:created xsi:type="dcterms:W3CDTF">2023-05-22T15:57:42Z</dcterms:created>
  <dcterms:modified xsi:type="dcterms:W3CDTF">2023-05-24T14:21:55Z</dcterms:modified>
</cp:coreProperties>
</file>