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36edee1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36edee1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6edee1d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36edee1d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36edee1d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36edee1d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36edee1d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36edee1d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36edee1d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36edee1d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36edee1d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36edee1d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36edee1d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36edee1d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36edee1d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36edee1d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36edee1d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36edee1d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aade5c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1aade5c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1aade5c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1aade5c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36edee1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36edee1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6edee1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6edee1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36edee1d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36edee1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6edee1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36edee1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ab7900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1ab790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36edee1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36edee1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Orientação a Objetos - Herança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marcosantonio@univas.edu.br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</a:t>
            </a:r>
            <a:r>
              <a:rPr lang="pt-BR"/>
              <a:t> </a:t>
            </a:r>
            <a:r>
              <a:rPr b="1" lang="pt-BR"/>
              <a:t>Exemplo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Aluno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Professor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Funcionário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Pessoa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375" y="445025"/>
            <a:ext cx="62484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/>
          <p:nvPr/>
        </p:nvSpPr>
        <p:spPr>
          <a:xfrm>
            <a:off x="4991425" y="1078475"/>
            <a:ext cx="656700" cy="442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925" y="387150"/>
            <a:ext cx="6613276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</a:t>
            </a:r>
            <a:r>
              <a:rPr lang="pt-BR"/>
              <a:t> </a:t>
            </a:r>
            <a:r>
              <a:rPr b="1" lang="pt-BR"/>
              <a:t>Exemplo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Aluno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Professor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Funcionário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Pessoa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6954775" y="760475"/>
            <a:ext cx="146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Mãe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Superclasse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069825" y="4321150"/>
            <a:ext cx="146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Filhas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Subclasses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4998325" y="1085375"/>
            <a:ext cx="656700" cy="442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</a:t>
            </a:r>
            <a:r>
              <a:rPr lang="pt-BR"/>
              <a:t> </a:t>
            </a:r>
            <a:r>
              <a:rPr b="1" lang="pt-BR"/>
              <a:t>Exemplo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8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Carro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Caminhão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713" y="1070500"/>
            <a:ext cx="64674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</a:t>
            </a:r>
            <a:r>
              <a:rPr lang="pt-BR"/>
              <a:t> </a:t>
            </a:r>
            <a:r>
              <a:rPr b="1" lang="pt-BR"/>
              <a:t>Exemplo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8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Carro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Caminhão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713" y="1070500"/>
            <a:ext cx="64674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2696200" y="1700650"/>
            <a:ext cx="815700" cy="732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5019375" y="1700650"/>
            <a:ext cx="815700" cy="732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7204275" y="1700650"/>
            <a:ext cx="815700" cy="732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2696200" y="3076725"/>
            <a:ext cx="1486500" cy="262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4990213" y="3076725"/>
            <a:ext cx="1486500" cy="262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7204263" y="2814225"/>
            <a:ext cx="1486500" cy="262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</a:t>
            </a:r>
            <a:r>
              <a:rPr lang="pt-BR"/>
              <a:t> </a:t>
            </a:r>
            <a:r>
              <a:rPr b="1" lang="pt-BR"/>
              <a:t>Exemplo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8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Automóvel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Carro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Caminhão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400" y="821450"/>
            <a:ext cx="6395276" cy="38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5039800" y="1444875"/>
            <a:ext cx="1030200" cy="746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</a:t>
            </a:r>
            <a:r>
              <a:rPr lang="pt-BR"/>
              <a:t> </a:t>
            </a:r>
            <a:r>
              <a:rPr b="1" lang="pt-BR"/>
              <a:t>Prática (Batalha Naval)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8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jogo de batalha naval consiste em dois jogadores distribuir embarcações em um tabuleiro e a cada rodada um tenta acertar com um ataque embarcações dos demais.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jogador deve começar com 100 vidas cada.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cada tiro em local vazio o jogador perde 1 de vida.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tabuleiro é composto por 10 colunas e 10 linhas, ou seja, tem 100 posições.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jogador 1 só pode adicionar embarcações nas linhas de 0 - 4.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jogador 2 só pode adicionar embarcações nas linhas de 5 - 9.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jogo só pode ter 2 jogadores.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</a:t>
            </a:r>
            <a:r>
              <a:rPr lang="pt-BR"/>
              <a:t> </a:t>
            </a:r>
            <a:r>
              <a:rPr b="1" lang="pt-BR"/>
              <a:t>Prática (Batalha Naval)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8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distribuir as </a:t>
            </a:r>
            <a:r>
              <a:rPr lang="pt-BR"/>
              <a:t>embarcações, o jogador</a:t>
            </a:r>
            <a:r>
              <a:rPr lang="pt-BR"/>
              <a:t> não pode colocar uma embarcação em cima da outra.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jogador tem à sua disposição: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 porta aviões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 submarinos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 veleiros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embarcação possui um nível de ataque, um nível de defesa (serão considerados na jogada) quantidade de vidas e um tamanho (que é a quantidade de células que ele vai usar do tabuleiro, sempre contando da célula que o jogador escolheu para a direita, ou seja, se o jogador escolheu 1;1 e possui tamanho 3 será ocupado 1;1, 1;2 e 1;3)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</a:t>
            </a:r>
            <a:r>
              <a:rPr lang="pt-BR"/>
              <a:t> </a:t>
            </a:r>
            <a:r>
              <a:rPr b="1" lang="pt-BR"/>
              <a:t>Prática (Batalha Naval)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8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atacar o jogador deve escolher a embarcação de ataque e a célula (x;y) do jogador adversário.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jogador atacante não terá sua vida reduzida se acertar.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jogador defensor terá sua vida reduzida na quantidade igual à subtração do poder de ataque pelo poder de defesa das embarcações. O mesmo vale para a embarcação. Quando a vida da embarcação chegar a </a:t>
            </a:r>
            <a:r>
              <a:rPr lang="pt-BR"/>
              <a:t>zero, aquele</a:t>
            </a:r>
            <a:r>
              <a:rPr lang="pt-BR"/>
              <a:t> local estará vazio. Se o poder de defesa for maior que o poder de ataque na jogada, então nada acontece.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</a:t>
            </a:r>
            <a:r>
              <a:rPr lang="pt-BR"/>
              <a:t> </a:t>
            </a:r>
            <a:r>
              <a:rPr b="1" lang="pt-BR"/>
              <a:t>Prática (Batalha Naval)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8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Deve mostrar na tela a cada jogada: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Acertou embarcação ou não;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Resultado do tiro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Se acertou a embarcação deve mostrar quanto de vida tirou do adversário e da embarcação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Se destruiu a embarcação deve sinalizar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Vidas atualizadas dos jogadores.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Ganha o jogador que conseguir zerar a vida do adversário primeiro.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Conceituação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Prática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70225" y="46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 Herança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dos pilares da Orientação a Objetos.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 Herança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dos pilares da Orientação a Objetos.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475" y="1844725"/>
            <a:ext cx="329565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3311475" y="3615675"/>
            <a:ext cx="663600" cy="663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404075" y="3615675"/>
            <a:ext cx="663600" cy="663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 Herança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dos pilares da Orientação a Objetos.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Filho x Mãe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 Herança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dos pilares da Orientação a Objetos.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Filho x Mãe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Herança é aplicada tanto para características quanto para comportamentos.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 Herança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dos pilares da Orientação a Objetos.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Filho x Mãe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Herança é aplicada tanto para características quanto para comportamentos.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Caneta pode ter várias formas mas continua sendo uma caneta.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</a:t>
            </a:r>
            <a:r>
              <a:rPr lang="pt-BR"/>
              <a:t> </a:t>
            </a:r>
            <a:r>
              <a:rPr b="1" lang="pt-BR"/>
              <a:t>Exemplo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Aluno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Professor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Funcionário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188" y="730813"/>
            <a:ext cx="17811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000" y="730813"/>
            <a:ext cx="17526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0350" y="2747975"/>
            <a:ext cx="177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Aula -</a:t>
            </a:r>
            <a:r>
              <a:rPr lang="pt-BR"/>
              <a:t> </a:t>
            </a:r>
            <a:r>
              <a:rPr b="1" lang="pt-BR"/>
              <a:t>Exemplo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Aluno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Professor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Funcionário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188" y="730813"/>
            <a:ext cx="17811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000" y="730813"/>
            <a:ext cx="17526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0350" y="2747975"/>
            <a:ext cx="17716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3387525" y="1119950"/>
            <a:ext cx="656700" cy="442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5662300" y="1119950"/>
            <a:ext cx="656700" cy="442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480450" y="3118200"/>
            <a:ext cx="656700" cy="442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