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1aade5c2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1aade5c2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aade5c2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1aade5c2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aade5c2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1aade5c2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aade5c2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1aade5c2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aade5c2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aade5c2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aade5c2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1aade5c2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aade5c2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aade5c2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aade5c2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aade5c2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aade5c2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1aade5c2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aade5c2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1aade5c2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aade5c2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1aade5c2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aade5c2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aade5c2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aade5c2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1aade5c2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Fundamentos de programação Orientada a Objetos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marcosantonio@univas.edu.br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06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11 - 30/05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Composição e Agregação.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Exercícios.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Relacionamentos entre classes. Mapeando o mundo real.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12 - 31/05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Exercícios.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Relacionamentos entre classes. Mapeando o mundo real.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07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13 - 06/06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Correção dos Exercícios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14 - 07/06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Apresentação do trabalho.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Avaliação do trabalho: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 pts =&gt; apresentação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 pts =&gt; documento entregue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 pts =&gt; resposta para as perguntas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 pts =&gt; autoavaliação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08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15 - 13/06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Revisão para prova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16 - 14/06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Revisão para prova.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09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17 - 20/06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Prova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18 - 21/06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Correção da prova.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10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19 - 27/06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Segunda chamada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20 - 28/06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Segunda chamada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Plano de Ensino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Ementa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Conceitos de programação orientada a objetos. Análise e projeto orientado a objetos. Prática com programação orientada a objetos. Aplicação de recursos básicos do diagrama de classes da UML.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Sistema de avaliação</a:t>
            </a:r>
            <a:endParaRPr/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pt-BR"/>
              <a:t>Prova 01 - 50 pts</a:t>
            </a:r>
            <a:endParaRPr/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pt-BR"/>
              <a:t>Trabalho 01 - 40 pts</a:t>
            </a:r>
            <a:endParaRPr/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pt-BR"/>
              <a:t>Atividades em sala - 10 pts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Metodologia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Aulas práticas em laboratórios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Aulas Expositivas/Demonstrativas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Atividades de fixação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Plano de Ensino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Objetivo Geral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Introduzir o aluno ao paradigma de programação orientada a objetos.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Objetivo Específico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Ao final da disciplina espera-se que o aluno consiga mapear um problema simples em classes e implementar os objetos e métodos do problema para resolvê-lo.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Recursos audiovisuais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Microcomputador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Quadro/Lousa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Projetor de vídeo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Plano de Ensino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Bibliografia Básica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DEITEL, Paul; DEITEL, Harvey.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como programar.São Paulo: Pearson, 2010.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HORSTMANN, Cay; CORNELL, Gary.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Java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Volume I – Fundamentos. São Paulo: Pearson, 2010.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SIERRA, Kathy; BATES, Bert.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Cabeça Java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2.ed. São Paulo: Alta Books, 2007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Bibliografia Complementar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FORBELLONE, A. L. V. EBERSPACHER, H. F.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São Paulo: Makron Books, 2000.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ANICHE, M.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Testes automatizados de software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Um guia prático. Casa do Código, 2015.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PUGA, Sandra; RISSET, Gerson.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programação e estruturas de dados - com aplicações em Java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2. ed. São Paulo: Pearson, 2009.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SCHILDT, Herbert.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para Iniciantes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5 ed. São Paulo: Bookman, 2013.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BARNES, David J.; KOLLING, Michael. 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Orientada a Objetos com Java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São Paulo: Pearson, 2009.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01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01 - 25/04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Apresentação do plano de ensino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Contextualização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Discussões sobre os principais paradigmas de programação. Problematizações e exemplos de linguagem que utilizam cada.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02 - 26/04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Paradigma Procedural x Paradigma 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Exercícios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Nesta aula faremos um comparativo entre o paradigma de programação procedural, que vimos até aqui, com o paradigma de programação Orientada a Objetos, vendo vantagens e desvantagens.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02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03 - 02/05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Correção dos exercícios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Classes e Atributos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Pacotes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que são classes. Identificando classes em problemas reais. Escrevendo UML.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04 - 03/05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Classes e Atributos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Métodos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Exercícios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que são métodos. Identificando comportamentos e atributos de Classes. Implementando classes. Instanciação.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03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05 - 09/05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Encapsulamento de métodos e atributos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Correção dos Exercícios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Encapsulamento?. Visibilidade de métodos e atributos.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06 - 10/05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Encapsulamento de Métodos e Atributos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Getter e setters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Exercícios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Mapeando métodos e atributos e diversas visibilidades. Prática com exercícios.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04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07 - 16/05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Apresentação do trabalho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Exercícios de prática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Apresentação do trabalho proposto e prática com lista de exercícios.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08 - 17/05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Construtores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Correção dos Exercícios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que são construtores e quando utilizar.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05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09 - 23/05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Herança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Herdando métodos e atributos.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Encapsulamento.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Relacionamentos entre classes. Mapeando o mundo real.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71765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10 - 24/05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Herança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Alterando o comportamento do método.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Polimorfismo.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Exercícios.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Relacionamentos entre classes. Mapeando o mundo real. Sobreposição. Reescrita.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Apresentação na tela (16:9)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Fundamentos de programação Orientada a Objetos</vt:lpstr>
      <vt:lpstr>Plano de Ensino </vt:lpstr>
      <vt:lpstr>Plano de Ensino </vt:lpstr>
      <vt:lpstr>Plano de Ensino </vt:lpstr>
      <vt:lpstr>Semana 01</vt:lpstr>
      <vt:lpstr>Semana 02</vt:lpstr>
      <vt:lpstr>Semana 03</vt:lpstr>
      <vt:lpstr>Semana 04</vt:lpstr>
      <vt:lpstr>Semana 05</vt:lpstr>
      <vt:lpstr>Semana 06</vt:lpstr>
      <vt:lpstr>Semana 07</vt:lpstr>
      <vt:lpstr>Semana 08</vt:lpstr>
      <vt:lpstr>Semana 09</vt:lpstr>
      <vt:lpstr>Semana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programação Orientada a Objetos</dc:title>
  <cp:lastModifiedBy>Administrador</cp:lastModifiedBy>
  <cp:revision>2</cp:revision>
  <dcterms:modified xsi:type="dcterms:W3CDTF">2023-04-25T22:32:50Z</dcterms:modified>
</cp:coreProperties>
</file>