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Proxima Nov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1ab7900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1ab79000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1ab79000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1ab79000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ab79000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1ab79000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1ab79000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1ab79000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1ab79000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1ab79000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1ab79000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1ab79000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1ab79000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1ab79000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ab79000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1ab79000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1ab79000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1ab79000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1ab79000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1ab79000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aade5c2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1aade5c2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1ab79000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1ab79000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ab79000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1ab79000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1ab79000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1ab79000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ab79000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1ab79000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ab79000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1ab79000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1aade5c2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1aade5c2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1ab7900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1ab7900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ab7900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1ab7900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1ab79000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1ab79000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1ab79000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1ab79000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ab79000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1ab79000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1aade5c2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1aade5c2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Fundamentos de programação Orientada a Objetos - Semana 01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marcosantonio@univas.edu.br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Orientada a Objetos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Foco em representar o mundo real no código;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Objetos possuem características e comportamentos;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Relacionamento entre objetos;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Hierarquia entre objetos;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C++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Java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Python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Funcional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Foco em descrever o que o programa deve fazer e não como fazer;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Funções são as unidades de código;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há variáveis mutáveis ou efeitos colaterais;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Funções de alta ordem e funções lambda;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Haskell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LISP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Scala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Lógica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Foco em descrever relações lógicas entre os dados e regras que governam a solução;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Comum uso de árvores de decisão e inferência lógica;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Prolog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Mercury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Programação baseada em eventos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Foco em responder eventos em tempo real;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Uso do mouse e teclado são exemplos de eventos disparados;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Comum uso de callbacks e ganchos de evento;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Javascript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C#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Swift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Enfim…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paradigma tem suas vantagens e desvantagens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desenvolvedor deve escolher de acordo com o melhor cenário no caso que está trabalhando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ser que vários paradigmas sejam mesclados para resolver um problema (CRUD Web com JS)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02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Procedural X OO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Vantagens de cada 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Desvantagens de cada 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Exemplos de código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02 - Introdução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programação procedural, ou imperativa, existe há mais tempo que a programação orientada a objetos;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programação orientada a objetos veio para resolver alguns problemas que a programação procedural enfrenta;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 certa maneira a programação procedural continua “dentro” da programação OO;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02 - Problemas da programação procedural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Dificuldade em lidar com programas grandes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Estruturação do código;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Manutenção;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Evolução;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Dificuldade em reutilizar o código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Código espalhado por diversas funções;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Funções usadas em vários locais diferentes;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Falta de possibilidade de “esconder” o código de determinada função;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Dificuldade em lidar com mudanças nos requisitos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Mudanças de requisito podem exigir mudanças em diversas partes do código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Uma mudança simples pode gerar mudança em outras partes a mais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02 - Problemas da programação procedural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Dificuldade em lidar com concorrência e compartilhamento de dados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Propenso a erros;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Falta de centralizar o acesso a um dado específico;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Falta de segurança em usar um dado;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Dificuldade em lidar com abstrações complexas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Abstrações mais complexas exigem muita codificação;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Estruturação da abstração é difícil de entender e manipular;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02 - Programação procedural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Mas então nunca devo usar programação procedural? Já que a OO veio para resolver os problemas dela.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Paradigmas de programação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Procedural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Lógico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Baseado em Eventos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02 - Vantagens da programação procedural</a:t>
            </a:r>
            <a:endParaRPr b="1"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Fácil entendimento para iniciantes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mais simples e fácil de manter em projetos pequenos;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Útil em situação em que dados são mais importantes que entidades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02 - Desvantagens da programação procedural</a:t>
            </a:r>
            <a:endParaRPr b="1"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Difícil de manter em projetos grandes;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Reuso de código limitado;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adequado para representar entidades complexas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02 - Vantagens da programação OO</a:t>
            </a:r>
            <a:endParaRPr b="1"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Reuso de código mais simplificado;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mais fácil de manter em projetos grandes, pois está estrutura de melhor forma;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 adequado para representar entidades complexas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02 - Desvantagens da programação OO</a:t>
            </a:r>
            <a:endParaRPr b="1"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Mais complexo e difícil para iniciantes;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ser menos eficiente que a programação procedural, projetos muito pequenos por exemplo;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Exige mais planejamento e design de código antes da implementação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02 - Exercícios</a:t>
            </a:r>
            <a:endParaRPr b="1"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Lista disponível no portal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Paradigmas de programação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Abordagens diferentes para resolução de problemas.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estruturação do código;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Problemas diferentes x Soluções diferentes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Como será tratado o problema é o que define como ele será resolvido.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Ferramentas disponíveis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Vantagens x Desvantagens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Exemplo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Problematização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Levar um piano de um apartamento do primeiro andar ao segundo andar;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Solução 01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Carregar o problema escada acima;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Solução 02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Usar um carrinho para levar o piano escada acima;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Solução 03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Usar o elevador;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Solução 04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Instalar um motor no terceiro andar do prédio para puxar o carrinho por um cabo por fora do prédio.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Carregar o piano escada acima;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Possui pessoas o suficiente para isso?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Risco de derrubar e quebrar o piano;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 pessoas disponíveis têm condição de fazer este esforço?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piano cabe em todos os pontos da escada?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Exemplo - Solução 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Usar um carrinho para levar o piano pela escada;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Exige menos pessoas que a solução 01;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Possui um carrinho forte o suficiente?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 pessoas disponíveis têm condição de fazer este esforço?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piano cabe em todos os pontos da escada?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Risco de deixar cair o piano pela escada;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Exemplo - Solução 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Usar o elevador;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Existe elevador no prédio?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permitido carregar objetos pesados no elevador?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Cabe o piano no elevador?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Exemplo - Solução 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Instalar um motor no terceiro andar do prédio para puxar o carrinho por um cabo por fora do prédio;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Existe um terceiro andar no prédio?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possível instalar o motor no terceiro andar?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permitido instalar o motor?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Possui o motor?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 não possui, é possível alugar?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 possui, há mão de obra qualificada para manusear?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Exemplo - Solução 04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Aula 01</a:t>
            </a:r>
            <a:r>
              <a:rPr lang="pt-BR"/>
              <a:t> - </a:t>
            </a:r>
            <a:r>
              <a:rPr lang="pt-BR" b="1"/>
              <a:t>Procedural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Foco em descrever a sequência de instruções.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Baseado em comandos e sub-rotinas (funções).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Fortran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Pascal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Apresentação na tela (16:9)</PresentationFormat>
  <Paragraphs>150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Proxima Nova</vt:lpstr>
      <vt:lpstr>Arial</vt:lpstr>
      <vt:lpstr>Spearmint</vt:lpstr>
      <vt:lpstr>Fundamentos de programação Orientada a Objetos - Semana 01</vt:lpstr>
      <vt:lpstr>Aula 01</vt:lpstr>
      <vt:lpstr>Aula 01 - Paradigmas de programação</vt:lpstr>
      <vt:lpstr>Aula 01 - Exemplo</vt:lpstr>
      <vt:lpstr>Aula 01 - Exemplo - Solução 01</vt:lpstr>
      <vt:lpstr>Aula 01 - Exemplo - Solução 02</vt:lpstr>
      <vt:lpstr>Aula 01 - Exemplo - Solução 03</vt:lpstr>
      <vt:lpstr>Aula 01 - Exemplo - Solução 04</vt:lpstr>
      <vt:lpstr>Aula 01 - Procedural </vt:lpstr>
      <vt:lpstr>Aula 01 - Orientada a Objetos</vt:lpstr>
      <vt:lpstr>Aula 01 - Funcional</vt:lpstr>
      <vt:lpstr>Aula 01 - Lógica</vt:lpstr>
      <vt:lpstr>Aula 01 - Programação baseada em eventos</vt:lpstr>
      <vt:lpstr>Aula 01 - Enfim…</vt:lpstr>
      <vt:lpstr>Aula 02</vt:lpstr>
      <vt:lpstr>Aula 02 - Introdução</vt:lpstr>
      <vt:lpstr>Aula 02 - Problemas da programação procedural</vt:lpstr>
      <vt:lpstr>Aula 02 - Problemas da programação procedural</vt:lpstr>
      <vt:lpstr>Aula 02 - Programação procedural</vt:lpstr>
      <vt:lpstr>Aula 02 - Vantagens da programação procedural</vt:lpstr>
      <vt:lpstr>Aula 02 - Desvantagens da programação procedural</vt:lpstr>
      <vt:lpstr>Aula 02 - Vantagens da programação OO</vt:lpstr>
      <vt:lpstr>Aula 02 - Desvantagens da programação OO</vt:lpstr>
      <vt:lpstr>Aula 02 -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programação Orientada a Objetos - Semana 01</dc:title>
  <cp:lastModifiedBy>Administrador</cp:lastModifiedBy>
  <cp:revision>1</cp:revision>
  <dcterms:modified xsi:type="dcterms:W3CDTF">2023-04-26T23:51:22Z</dcterms:modified>
</cp:coreProperties>
</file>