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AC6A-A91B-473B-A90E-04D6A6B29CE7}" type="datetime1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2C73-B261-4FD4-BAD4-0AD039A7E604}" type="datetime1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5B16-E566-4C1A-A21C-527B43D72336}" type="datetime1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3B88-9E2F-4E0D-BEB5-9512ABE20021}" type="datetime1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D3E1-7812-4A9E-B864-B81937D742C8}" type="datetime1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24A2-7147-41C7-8F51-419AC86CB2DA}" type="datetime1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27A-EA38-4682-809F-1AB178D82CAD}" type="datetime1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AF2A-080E-4A88-B0AF-245159A4CDC9}" type="datetime1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49F6-3336-4E62-A4DA-8CA689137BEC}" type="datetime1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179E-15EB-4A92-9A06-B8176C6C8A64}" type="datetime1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5B34-9F94-40EC-911F-D5B5FF23FB31}" type="datetime1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B17B-ED7F-41D4-8FD8-884B8E995DBB}" type="datetime1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12" y="1391137"/>
            <a:ext cx="11842810" cy="52567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International Conference on Artificial Intelligence and Networking</a:t>
            </a:r>
          </a:p>
          <a:p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(ICAIN-2024)</a:t>
            </a:r>
          </a:p>
          <a:p>
            <a:r>
              <a:rPr lang="en-IN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24th &amp; 25</a:t>
            </a:r>
            <a:r>
              <a:rPr lang="en-IN" sz="2800" b="1" baseline="30000" dirty="0">
                <a:solidFill>
                  <a:srgbClr val="002060"/>
                </a:solidFill>
                <a:latin typeface="Comic Sans MS" panose="030F0702030302020204" pitchFamily="66" charset="0"/>
              </a:rPr>
              <a:t>th</a:t>
            </a:r>
            <a:r>
              <a:rPr lang="en-IN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September 2024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3200" b="1" dirty="0">
                <a:latin typeface="Comic Sans MS" panose="030F0702030302020204" pitchFamily="66" charset="0"/>
              </a:rPr>
              <a:t>TITLE OF PAPER</a:t>
            </a:r>
          </a:p>
          <a:p>
            <a:endParaRPr lang="en-IN" sz="1400" b="1" dirty="0">
              <a:latin typeface="Comic Sans MS" panose="030F0702030302020204" pitchFamily="66" charset="0"/>
            </a:endParaRPr>
          </a:p>
          <a:p>
            <a:r>
              <a:rPr lang="en-IN" sz="1800" b="1" dirty="0">
                <a:latin typeface="Comic Sans MS" panose="030F0702030302020204" pitchFamily="66" charset="0"/>
              </a:rPr>
              <a:t>Authors</a:t>
            </a:r>
          </a:p>
          <a:p>
            <a:endParaRPr lang="en-IN" sz="1800" b="1" dirty="0">
              <a:latin typeface="Comic Sans MS" panose="030F0702030302020204" pitchFamily="66" charset="0"/>
            </a:endParaRPr>
          </a:p>
          <a:p>
            <a:r>
              <a:rPr lang="en-IN" sz="1800" b="1" dirty="0">
                <a:latin typeface="Comic Sans MS" panose="030F0702030302020204" pitchFamily="66" charset="0"/>
              </a:rPr>
              <a:t>Affiliation of Presenting Author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  <p:pic>
        <p:nvPicPr>
          <p:cNvPr id="9" name="Picture 2" descr="Journal Indexation">
            <a:extLst>
              <a:ext uri="{FF2B5EF4-FFF2-40B4-BE49-F238E27FC236}">
                <a16:creationId xmlns:a16="http://schemas.microsoft.com/office/drawing/2014/main" id="{F31B74DC-B8BE-D4F5-353A-9849D9E7B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98D3AC9B-135C-CC80-30D2-4580220FC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5" name="Picture 4" descr="A yellow and black logo&#10;&#10;Description automatically generated">
            <a:extLst>
              <a:ext uri="{FF2B5EF4-FFF2-40B4-BE49-F238E27FC236}">
                <a16:creationId xmlns:a16="http://schemas.microsoft.com/office/drawing/2014/main" id="{A4D22DCF-7C21-E5F9-A281-4D1FF990C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7" name="Picture 6" descr="A red and white logo&#10;&#10;Description automatically generated">
            <a:extLst>
              <a:ext uri="{FF2B5EF4-FFF2-40B4-BE49-F238E27FC236}">
                <a16:creationId xmlns:a16="http://schemas.microsoft.com/office/drawing/2014/main" id="{1075C2C2-CFB0-1DDD-054A-0EA49BD2F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1" name="Picture 10" descr="A logo with text and a flower&#10;&#10;Description automatically generated">
            <a:extLst>
              <a:ext uri="{FF2B5EF4-FFF2-40B4-BE49-F238E27FC236}">
                <a16:creationId xmlns:a16="http://schemas.microsoft.com/office/drawing/2014/main" id="{60933F2F-D876-D0A5-34B7-36D5402A41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9. CONCLUSION &amp; FUTURE WORK :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23CDFE78-ED97-1279-FB44-729173AA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145" y="6439911"/>
            <a:ext cx="11607378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(ICAIN-2024)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2" descr="Journal Indexation">
            <a:extLst>
              <a:ext uri="{FF2B5EF4-FFF2-40B4-BE49-F238E27FC236}">
                <a16:creationId xmlns:a16="http://schemas.microsoft.com/office/drawing/2014/main" id="{EF54F3FF-84F0-3948-D7D2-901F1C21D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895" y="210106"/>
            <a:ext cx="1931627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Journal Indexation">
            <a:extLst>
              <a:ext uri="{FF2B5EF4-FFF2-40B4-BE49-F238E27FC236}">
                <a16:creationId xmlns:a16="http://schemas.microsoft.com/office/drawing/2014/main" id="{76491665-4BF1-5780-653A-A96522D94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E68C1CA6-6FA0-790C-14B3-9BA879987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12" name="Picture 11" descr="A yellow and black logo&#10;&#10;Description automatically generated">
            <a:extLst>
              <a:ext uri="{FF2B5EF4-FFF2-40B4-BE49-F238E27FC236}">
                <a16:creationId xmlns:a16="http://schemas.microsoft.com/office/drawing/2014/main" id="{08C01AD4-7872-428C-C978-168F6896A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id="{37AA4736-F567-F486-689B-974D0E26F4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id="{9C9F917D-57B4-30DD-8974-998B7E08FE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2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10. REFERENCES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PUT ALL THE REFERENCES IN THE PROPER FORMAT.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BF144450-86CC-F97F-1749-EBE9F761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837" y="6461449"/>
            <a:ext cx="11987815" cy="32145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(ICAIN-2024)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2" descr="Journal Indexation">
            <a:extLst>
              <a:ext uri="{FF2B5EF4-FFF2-40B4-BE49-F238E27FC236}">
                <a16:creationId xmlns:a16="http://schemas.microsoft.com/office/drawing/2014/main" id="{88349A75-B3B9-AB5D-1C8D-2EFA454C2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A2753481-F673-9465-9BF9-403245A80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id="{3D26DDD8-F26E-948E-637B-AAB5548F7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id="{3E85A6F0-66D7-DB52-B5A2-A22786905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id="{BDC4E9C9-05B1-78B2-C3C1-E02E05912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452" y="1657350"/>
            <a:ext cx="11611993" cy="47345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1. INDEX: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D47CF0-2332-8EC0-AAB1-09BB874F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746" y="6460101"/>
            <a:ext cx="11678776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(ICAIN-2024)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2" descr="Journal Indexation">
            <a:extLst>
              <a:ext uri="{FF2B5EF4-FFF2-40B4-BE49-F238E27FC236}">
                <a16:creationId xmlns:a16="http://schemas.microsoft.com/office/drawing/2014/main" id="{B9EFEAF8-06F7-97E0-FF54-110D433C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1D147395-0656-3E4B-7DAC-343D616DC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12" name="Picture 11" descr="A yellow and black logo&#10;&#10;Description automatically generated">
            <a:extLst>
              <a:ext uri="{FF2B5EF4-FFF2-40B4-BE49-F238E27FC236}">
                <a16:creationId xmlns:a16="http://schemas.microsoft.com/office/drawing/2014/main" id="{D1D37833-DA7E-D6DD-797A-BAC62DC66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id="{E8069CF1-981E-5BA3-0897-9D396B1E6E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5" name="Picture 14" descr="A logo with text and a flower&#10;&#10;Description automatically generated">
            <a:extLst>
              <a:ext uri="{FF2B5EF4-FFF2-40B4-BE49-F238E27FC236}">
                <a16:creationId xmlns:a16="http://schemas.microsoft.com/office/drawing/2014/main" id="{669E23FA-F31A-C7AB-5751-6D4F95899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213" y="1371000"/>
            <a:ext cx="11633008" cy="50953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2. ABSTRACT: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1DE3040-F9C4-1D35-B76A-BCE4C8CA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2414" y="6522792"/>
            <a:ext cx="11878605" cy="320829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(ICAIN-2024)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2" descr="Journal Indexation">
            <a:extLst>
              <a:ext uri="{FF2B5EF4-FFF2-40B4-BE49-F238E27FC236}">
                <a16:creationId xmlns:a16="http://schemas.microsoft.com/office/drawing/2014/main" id="{14911E85-DDDA-EBBB-C53E-CFA7721E2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FBC04DD6-F511-86FA-44BA-DAE06FC1E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12" name="Picture 11" descr="A yellow and black logo&#10;&#10;Description automatically generated">
            <a:extLst>
              <a:ext uri="{FF2B5EF4-FFF2-40B4-BE49-F238E27FC236}">
                <a16:creationId xmlns:a16="http://schemas.microsoft.com/office/drawing/2014/main" id="{72DC07AE-2190-D77D-E30F-562DA4ED1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id="{C6F26229-26F7-BBD3-E013-CAC7B21C5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5" name="Picture 14" descr="A logo with text and a flower&#10;&#10;Description automatically generated">
            <a:extLst>
              <a:ext uri="{FF2B5EF4-FFF2-40B4-BE49-F238E27FC236}">
                <a16:creationId xmlns:a16="http://schemas.microsoft.com/office/drawing/2014/main" id="{2E5A457F-A563-5365-7E10-A0C9DC2A46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213" y="1365885"/>
            <a:ext cx="11407806" cy="50242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3. INTRODUCTION: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D4AD199D-4600-47B5-4590-8FCA437D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271" y="6492875"/>
            <a:ext cx="12056127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(ICAIN-2024)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2" descr="Journal Indexation">
            <a:extLst>
              <a:ext uri="{FF2B5EF4-FFF2-40B4-BE49-F238E27FC236}">
                <a16:creationId xmlns:a16="http://schemas.microsoft.com/office/drawing/2014/main" id="{78476087-BFC6-DC5D-01C5-102ABCE59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7520EAB6-36FB-0FE2-E6D2-74AE5BA78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12" name="Picture 11" descr="A yellow and black logo&#10;&#10;Description automatically generated">
            <a:extLst>
              <a:ext uri="{FF2B5EF4-FFF2-40B4-BE49-F238E27FC236}">
                <a16:creationId xmlns:a16="http://schemas.microsoft.com/office/drawing/2014/main" id="{EA0BE0F9-EC3F-F529-7166-A0B70E167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id="{30BAD08D-4069-EC14-7A5A-0D99FC99A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id="{C9FD85B2-9DCD-BEDB-39A8-DBBAD9B217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457325"/>
            <a:ext cx="11407806" cy="49345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D58FD5A8-0434-B8CD-7DD8-CD467633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9" y="6454908"/>
            <a:ext cx="11801508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(ICAIN-2024)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2" descr="Journal Indexation">
            <a:extLst>
              <a:ext uri="{FF2B5EF4-FFF2-40B4-BE49-F238E27FC236}">
                <a16:creationId xmlns:a16="http://schemas.microsoft.com/office/drawing/2014/main" id="{DDAD8419-6742-3B04-ACEC-0BBAF8FA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1F5A0895-3680-4901-8AB8-6E0C75036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12" name="Picture 11" descr="A yellow and black logo&#10;&#10;Description automatically generated">
            <a:extLst>
              <a:ext uri="{FF2B5EF4-FFF2-40B4-BE49-F238E27FC236}">
                <a16:creationId xmlns:a16="http://schemas.microsoft.com/office/drawing/2014/main" id="{65E04692-ED73-36A8-AB3C-856155A17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id="{DEEC46D1-5AE3-AEE4-54D1-205BC7A9D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id="{4E500D94-43E4-6F94-A79E-7DD1C79689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5. RESEARCH GAPS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BULLETS FORM</a:t>
            </a:r>
            <a:endParaRPr lang="en-IN" dirty="0"/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243A8C51-82F4-468F-E365-16EF72C2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" y="6425914"/>
            <a:ext cx="11819265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(ICAIN-2024)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2" descr="Journal Indexation">
            <a:extLst>
              <a:ext uri="{FF2B5EF4-FFF2-40B4-BE49-F238E27FC236}">
                <a16:creationId xmlns:a16="http://schemas.microsoft.com/office/drawing/2014/main" id="{97DE3AB5-8E71-029B-66C2-3D70B6FE9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F9336F28-8C56-0D2E-CFF0-856DDD5E8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12" name="Picture 11" descr="A yellow and black logo&#10;&#10;Description automatically generated">
            <a:extLst>
              <a:ext uri="{FF2B5EF4-FFF2-40B4-BE49-F238E27FC236}">
                <a16:creationId xmlns:a16="http://schemas.microsoft.com/office/drawing/2014/main" id="{AC0C791F-4710-7CFB-38F7-A4709B09A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id="{06657472-CB8A-FC01-7F90-FD1706764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id="{9BD61F0D-F3CD-F5B6-4EFA-803E77730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1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6. PROPOSED METHODOLOGY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IN THE FORM OF FLOW GRAPH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ADB8911D-998E-158D-FF12-66707BA9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390" y="6443454"/>
            <a:ext cx="11703854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(ICAIN-2024)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2" descr="Journal Indexation">
            <a:extLst>
              <a:ext uri="{FF2B5EF4-FFF2-40B4-BE49-F238E27FC236}">
                <a16:creationId xmlns:a16="http://schemas.microsoft.com/office/drawing/2014/main" id="{2549C65B-FE34-FC09-C4C4-9FB99DEAB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FB4A8497-C424-2005-88C6-58CDB25B6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12" name="Picture 11" descr="A yellow and black logo&#10;&#10;Description automatically generated">
            <a:extLst>
              <a:ext uri="{FF2B5EF4-FFF2-40B4-BE49-F238E27FC236}">
                <a16:creationId xmlns:a16="http://schemas.microsoft.com/office/drawing/2014/main" id="{A3C6903C-341E-AAB8-5906-6DDED8346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id="{56B17911-55E9-6A7D-EE6D-A05E14086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id="{F129B501-7067-6848-1D47-E1AAC64BB5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7. RESULTS &amp; DISCUSSION: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31533E7A-E876-6B26-2B58-3EC4E81B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755" y="6468486"/>
            <a:ext cx="11651767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(ICAIN-2024)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2" descr="Journal Indexation">
            <a:extLst>
              <a:ext uri="{FF2B5EF4-FFF2-40B4-BE49-F238E27FC236}">
                <a16:creationId xmlns:a16="http://schemas.microsoft.com/office/drawing/2014/main" id="{AA788DEA-546A-57D3-1671-609AEB79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0F3E4B3A-CDF5-9DBE-8778-81F9DE5E4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12" name="Picture 11" descr="A yellow and black logo&#10;&#10;Description automatically generated">
            <a:extLst>
              <a:ext uri="{FF2B5EF4-FFF2-40B4-BE49-F238E27FC236}">
                <a16:creationId xmlns:a16="http://schemas.microsoft.com/office/drawing/2014/main" id="{3420766C-A78B-FB44-9F5D-F17055933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id="{90D44A29-C5B6-AF28-FA43-F3DA8F9F4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id="{9FE6BF81-5A9E-7B1C-6016-C34047C95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6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8. COMPARATIVE ANALYSIS: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19DB1F3B-EBBB-EAFD-0A83-F7AECA9A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144" y="6459872"/>
            <a:ext cx="11730487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(ICAIN-2024)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2" descr="Journal Indexation">
            <a:extLst>
              <a:ext uri="{FF2B5EF4-FFF2-40B4-BE49-F238E27FC236}">
                <a16:creationId xmlns:a16="http://schemas.microsoft.com/office/drawing/2014/main" id="{C703697C-29DE-FC9F-AC23-718BEC080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1" y="210106"/>
            <a:ext cx="2235022" cy="92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0CA618F0-A469-F22D-070C-FE159C0CD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05" y="107368"/>
            <a:ext cx="1019827" cy="1092672"/>
          </a:xfrm>
          <a:prstGeom prst="rect">
            <a:avLst/>
          </a:prstGeom>
        </p:spPr>
      </p:pic>
      <p:pic>
        <p:nvPicPr>
          <p:cNvPr id="12" name="Picture 11" descr="A yellow and black logo&#10;&#10;Description automatically generated">
            <a:extLst>
              <a:ext uri="{FF2B5EF4-FFF2-40B4-BE49-F238E27FC236}">
                <a16:creationId xmlns:a16="http://schemas.microsoft.com/office/drawing/2014/main" id="{4F158B55-2852-EAE5-8DCE-289774122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32" y="188191"/>
            <a:ext cx="1438969" cy="931026"/>
          </a:xfrm>
          <a:prstGeom prst="rect">
            <a:avLst/>
          </a:prstGeom>
        </p:spPr>
      </p:pic>
      <p:pic>
        <p:nvPicPr>
          <p:cNvPr id="13" name="Picture 12" descr="A red and white logo&#10;&#10;Description automatically generated">
            <a:extLst>
              <a:ext uri="{FF2B5EF4-FFF2-40B4-BE49-F238E27FC236}">
                <a16:creationId xmlns:a16="http://schemas.microsoft.com/office/drawing/2014/main" id="{70865CA4-0E83-6027-7739-CAF0DCC81D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9" y="151386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id="{4F306ACA-B976-F381-F560-5B560E75D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1" y="-44259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231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 SHARMA</dc:creator>
  <cp:lastModifiedBy>MOOLCHAND SHARMA</cp:lastModifiedBy>
  <cp:revision>18</cp:revision>
  <dcterms:created xsi:type="dcterms:W3CDTF">2021-02-05T14:09:33Z</dcterms:created>
  <dcterms:modified xsi:type="dcterms:W3CDTF">2024-09-03T07:21:29Z</dcterms:modified>
</cp:coreProperties>
</file>