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EFFC48A-40A8-4815-BA95-23178E6D29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0C60B8-AC82-45A9-82DA-49E3C3D8F3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2AD30-3EB1-44F3-99FC-CA174BE79D9D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0A9232-31CD-406D-82AE-EA68BC6064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3C2C502-FE3D-48CE-962A-D0C5905217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4DA78-81CE-4CDA-BCDF-F9A71A5A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51629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18E6E-0D61-4A63-AE58-B654B59B306F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1FFA8-44D0-41D2-B252-05098459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95634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0AF19C-4D3B-4283-B632-5CFB8FB95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5E01616-88CA-4437-B1B8-62F6DEE62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F3850B-84AC-47FE-8838-BED31828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AC6A-A91B-473B-A90E-04D6A6B29CE7}" type="datetime1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EC73D-0A8A-4950-9FD7-487AC00E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5618BE-0643-45DA-993E-5938F8F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0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6B5A84-E335-48CC-A676-05D91F6A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660F8BF-FFBC-41F7-B2B0-2CF3804E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65955D-CA90-44D7-BF8E-BC38A3F3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2C73-B261-4FD4-BAD4-0AD039A7E604}" type="datetime1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0CB078-D83E-4166-A02C-B6B163DA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F2FEF6-C837-419F-8835-DC22EF83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0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11401E9-8805-42DB-AC72-2AE0FF03F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8EEB009-1E61-4516-B850-2D2767C6B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DE6585-E3B2-43BE-AAE1-443822B2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5B16-E566-4C1A-A21C-527B43D72336}" type="datetime1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8DC36A-90BB-45C6-86EC-EF77DE5E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E6A805-3800-4CB1-9ADA-94754454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83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4C83C3-5D56-47C4-BAAA-0AEE6B03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05191E-F147-465C-B1BC-F3192025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784D21-8E56-4941-93C0-57B67E22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3B88-9E2F-4E0D-BEB5-9512ABE20021}" type="datetime1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79476B-12F5-4CE0-8BED-CC7E02D0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82A1D1-2DC0-4EB9-B1C0-3D0A1726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6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023532-2579-487E-A806-FE059BC2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21D22E9-2061-45FA-973E-DC229F8B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3E1C65-23E2-4167-B173-FA4734A1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D3E1-7812-4A9E-B864-B81937D742C8}" type="datetime1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3BCE50-78C6-4AF3-8C31-1792D834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7E728E-FD97-4282-985C-0A8FA934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6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08648D-8839-402E-8EBE-66C67555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641E8-F7C7-4F72-83E8-E8E8F3A89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211418-08AA-441A-8A66-97EDBEE0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93319B3-62E9-4A88-A05B-55A69EF5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24A2-7147-41C7-8F51-419AC86CB2DA}" type="datetime1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ABF91A1-5E44-452F-A78A-FBA5E47F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F1FC47-031D-4E2A-B90F-BE2FE414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7A536-4AE1-4490-9878-471FF125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16612D-5A89-4E9A-90B8-BF7FFA8A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30DF513-E926-411D-8D2B-8831CD309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9BBC415-A031-49A9-9DAD-F150409D1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5F0D390-93EF-4E83-9F5B-91286149D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28EC721-76DC-43AF-96DF-A0EE7072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227A-EA38-4682-809F-1AB178D82CAD}" type="datetime1">
              <a:rPr lang="en-IN" smtClean="0"/>
              <a:t>14-10-2024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CB44597-18DE-4775-8FB6-A97F0DA4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CC72141-DE0D-4AEB-B511-CB9B54FD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3512DF-0ED8-4277-B395-2A4F842B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A0E3D8E-0ABE-4734-98F8-D36BD994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AF2A-080E-4A88-B0AF-245159A4CDC9}" type="datetime1">
              <a:rPr lang="en-IN" smtClean="0"/>
              <a:t>14-10-2024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10561F1-B38C-461E-85F3-2481751D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E712915-E4FE-415C-9D69-B845A7D8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8922E84-AD5B-465F-98D4-488F871A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49F6-3336-4E62-A4DA-8CA689137BEC}" type="datetime1">
              <a:rPr lang="en-IN" smtClean="0"/>
              <a:t>14-10-2024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886C86A-862E-4B6A-B263-B01DE6A5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2333FC-1B71-4E52-BF49-4D36D092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3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8BCCDE-35D4-412E-AFAB-C219873F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7E1492-B8B6-4708-A8C8-A138B06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F300379-D005-4BAC-B925-C13204308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7EB0578-F2D9-4D73-83B2-F23670EB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179E-15EB-4A92-9A06-B8176C6C8A64}" type="datetime1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24F134B-4FB5-46E9-8513-DB4C9B2E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EE61B3-BD8A-43AB-BB10-5B53A90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D8223D-FF11-4AE7-973E-C9032752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0DF81C-EE9D-4D7F-A967-067231447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653EF43-9D88-4586-A760-098C14750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6BBD912-76F0-4805-9E0D-7C09F249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5B34-9F94-40EC-911F-D5B5FF23FB31}" type="datetime1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50FEFC-E6F0-4221-8F91-DEE76671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0A78C8-FCAB-43A2-9CE6-A2768B5D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BDEB43A-BD9E-4874-BFFB-60C4AC61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2276C3F-335A-4DB7-9751-C78105CE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A7C449-54C2-463E-BDDF-5F5299CBA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B17B-ED7F-41D4-8FD8-884B8E995DBB}" type="datetime1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337EE8-8318-4653-A49C-0E3AAA3CE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5FA26E-3201-463F-ACF3-CBF98D3B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7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12" y="1391137"/>
            <a:ext cx="11842810" cy="525675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International Conference on Artificial Intelligence and Networking</a:t>
            </a:r>
          </a:p>
          <a:p>
            <a:r>
              <a:rPr lang="en-US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(ICAIN-2024)</a:t>
            </a:r>
          </a:p>
          <a:p>
            <a:r>
              <a:rPr lang="en-IN" sz="28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26th </a:t>
            </a:r>
            <a:r>
              <a:rPr lang="en-IN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&amp; </a:t>
            </a:r>
            <a:r>
              <a:rPr lang="en-IN" sz="28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27</a:t>
            </a:r>
            <a:r>
              <a:rPr lang="en-IN" sz="2800" b="1" baseline="300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th</a:t>
            </a:r>
            <a:r>
              <a:rPr lang="en-IN" sz="28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IN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September </a:t>
            </a:r>
            <a:r>
              <a:rPr lang="en-IN" sz="28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2025</a:t>
            </a:r>
            <a:endParaRPr lang="en-IN" sz="28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3200" b="1" dirty="0">
                <a:latin typeface="Comic Sans MS" panose="030F0702030302020204" pitchFamily="66" charset="0"/>
              </a:rPr>
              <a:t>TITLE OF PAPER</a:t>
            </a:r>
          </a:p>
          <a:p>
            <a:endParaRPr lang="en-IN" sz="1400" b="1" dirty="0">
              <a:latin typeface="Comic Sans MS" panose="030F0702030302020204" pitchFamily="66" charset="0"/>
            </a:endParaRPr>
          </a:p>
          <a:p>
            <a:r>
              <a:rPr lang="en-IN" sz="1800" b="1" dirty="0">
                <a:latin typeface="Comic Sans MS" panose="030F0702030302020204" pitchFamily="66" charset="0"/>
              </a:rPr>
              <a:t>Authors</a:t>
            </a:r>
          </a:p>
          <a:p>
            <a:endParaRPr lang="en-IN" sz="1800" b="1" dirty="0">
              <a:latin typeface="Comic Sans MS" panose="030F0702030302020204" pitchFamily="66" charset="0"/>
            </a:endParaRPr>
          </a:p>
          <a:p>
            <a:r>
              <a:rPr lang="en-IN" sz="1800" b="1" dirty="0">
                <a:latin typeface="Comic Sans MS" panose="030F0702030302020204" pitchFamily="66" charset="0"/>
              </a:rPr>
              <a:t>Affiliation of Presenting Author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</p:txBody>
      </p:sp>
      <p:pic>
        <p:nvPicPr>
          <p:cNvPr id="9" name="Picture 2" descr="Journal Indexation">
            <a:extLst>
              <a:ext uri="{FF2B5EF4-FFF2-40B4-BE49-F238E27FC236}">
                <a16:creationId xmlns:a16="http://schemas.microsoft.com/office/drawing/2014/main" xmlns="" id="{F31B74DC-B8BE-D4F5-353A-9849D9E7B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1" y="210106"/>
            <a:ext cx="2235022" cy="9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xmlns="" id="{98D3AC9B-135C-CC80-30D2-4580220FC0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05" y="107368"/>
            <a:ext cx="1019827" cy="1092672"/>
          </a:xfrm>
          <a:prstGeom prst="rect">
            <a:avLst/>
          </a:prstGeom>
        </p:spPr>
      </p:pic>
      <p:pic>
        <p:nvPicPr>
          <p:cNvPr id="5" name="Picture 4" descr="A yellow and black logo&#10;&#10;Description automatically generated">
            <a:extLst>
              <a:ext uri="{FF2B5EF4-FFF2-40B4-BE49-F238E27FC236}">
                <a16:creationId xmlns:a16="http://schemas.microsoft.com/office/drawing/2014/main" xmlns="" id="{A4D22DCF-7C21-E5F9-A281-4D1FF990CF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32" y="188191"/>
            <a:ext cx="1438969" cy="931026"/>
          </a:xfrm>
          <a:prstGeom prst="rect">
            <a:avLst/>
          </a:prstGeom>
        </p:spPr>
      </p:pic>
      <p:pic>
        <p:nvPicPr>
          <p:cNvPr id="7" name="Picture 6" descr="A red and white logo&#10;&#10;Description automatically generated">
            <a:extLst>
              <a:ext uri="{FF2B5EF4-FFF2-40B4-BE49-F238E27FC236}">
                <a16:creationId xmlns:a16="http://schemas.microsoft.com/office/drawing/2014/main" xmlns="" id="{1075C2C2-CFB0-1DDD-054A-0EA49BD2FD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99" y="151386"/>
            <a:ext cx="942975" cy="942975"/>
          </a:xfrm>
          <a:prstGeom prst="rect">
            <a:avLst/>
          </a:prstGeom>
        </p:spPr>
      </p:pic>
      <p:pic>
        <p:nvPicPr>
          <p:cNvPr id="11" name="Picture 10" descr="A logo with text and a flower&#10;&#10;Description automatically generated">
            <a:extLst>
              <a:ext uri="{FF2B5EF4-FFF2-40B4-BE49-F238E27FC236}">
                <a16:creationId xmlns:a16="http://schemas.microsoft.com/office/drawing/2014/main" xmlns="" id="{60933F2F-D876-D0A5-34B7-36D5402A41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71" y="-44259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1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71625"/>
            <a:ext cx="11407806" cy="48202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9. CONCLUSION &amp; FUTURE WORK :</a:t>
            </a: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xmlns="" id="{23CDFE78-ED97-1279-FB44-729173AA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145" y="6439911"/>
            <a:ext cx="11607378" cy="36512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1400" i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ICAIN-2025)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2" descr="Journal Indexation">
            <a:extLst>
              <a:ext uri="{FF2B5EF4-FFF2-40B4-BE49-F238E27FC236}">
                <a16:creationId xmlns:a16="http://schemas.microsoft.com/office/drawing/2014/main" xmlns="" id="{EF54F3FF-84F0-3948-D7D2-901F1C21D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895" y="210106"/>
            <a:ext cx="1931627" cy="9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Journal Indexation">
            <a:extLst>
              <a:ext uri="{FF2B5EF4-FFF2-40B4-BE49-F238E27FC236}">
                <a16:creationId xmlns:a16="http://schemas.microsoft.com/office/drawing/2014/main" xmlns="" id="{76491665-4BF1-5780-653A-A96522D94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1" y="210106"/>
            <a:ext cx="2235022" cy="9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xmlns="" id="{E68C1CA6-6FA0-790C-14B3-9BA8799876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05" y="107368"/>
            <a:ext cx="1019827" cy="1092672"/>
          </a:xfrm>
          <a:prstGeom prst="rect">
            <a:avLst/>
          </a:prstGeom>
        </p:spPr>
      </p:pic>
      <p:pic>
        <p:nvPicPr>
          <p:cNvPr id="12" name="Picture 11" descr="A yellow and black logo&#10;&#10;Description automatically generated">
            <a:extLst>
              <a:ext uri="{FF2B5EF4-FFF2-40B4-BE49-F238E27FC236}">
                <a16:creationId xmlns:a16="http://schemas.microsoft.com/office/drawing/2014/main" xmlns="" id="{08C01AD4-7872-428C-C978-168F6896A0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32" y="188191"/>
            <a:ext cx="1438969" cy="931026"/>
          </a:xfrm>
          <a:prstGeom prst="rect">
            <a:avLst/>
          </a:prstGeom>
        </p:spPr>
      </p:pic>
      <p:pic>
        <p:nvPicPr>
          <p:cNvPr id="13" name="Picture 12" descr="A red and white logo&#10;&#10;Description automatically generated">
            <a:extLst>
              <a:ext uri="{FF2B5EF4-FFF2-40B4-BE49-F238E27FC236}">
                <a16:creationId xmlns:a16="http://schemas.microsoft.com/office/drawing/2014/main" xmlns="" id="{37AA4736-F567-F486-689B-974D0E26F4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99" y="151386"/>
            <a:ext cx="942975" cy="942975"/>
          </a:xfrm>
          <a:prstGeom prst="rect">
            <a:avLst/>
          </a:prstGeom>
        </p:spPr>
      </p:pic>
      <p:pic>
        <p:nvPicPr>
          <p:cNvPr id="14" name="Picture 13" descr="A logo with text and a flower&#10;&#10;Description automatically generated">
            <a:extLst>
              <a:ext uri="{FF2B5EF4-FFF2-40B4-BE49-F238E27FC236}">
                <a16:creationId xmlns:a16="http://schemas.microsoft.com/office/drawing/2014/main" xmlns="" id="{9C9F917D-57B4-30DD-8974-998B7E08FE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71" y="-44259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2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33550"/>
            <a:ext cx="11407806" cy="46583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10. REFERENCES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PUT ALL THE REFERENCES IN THE PROPER FORMAT.</a:t>
            </a: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xmlns="" id="{BF144450-86CC-F97F-1749-EBE9F761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837" y="6461449"/>
            <a:ext cx="11987815" cy="32145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1400" i="1" smtClean="0">
                <a:solidFill>
                  <a:schemeClr val="tx1"/>
                </a:solidFill>
                <a:latin typeface="Comic Sans MS" panose="030F0702030302020204" pitchFamily="66" charset="0"/>
              </a:rPr>
              <a:t>ICAIN-2025)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2" descr="Journal Indexation">
            <a:extLst>
              <a:ext uri="{FF2B5EF4-FFF2-40B4-BE49-F238E27FC236}">
                <a16:creationId xmlns:a16="http://schemas.microsoft.com/office/drawing/2014/main" xmlns="" id="{88349A75-B3B9-AB5D-1C8D-2EFA454C2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1" y="210106"/>
            <a:ext cx="2235022" cy="9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xmlns="" id="{A2753481-F673-9465-9BF9-403245A802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05" y="107368"/>
            <a:ext cx="1019827" cy="1092672"/>
          </a:xfrm>
          <a:prstGeom prst="rect">
            <a:avLst/>
          </a:prstGeom>
        </p:spPr>
      </p:pic>
      <p:pic>
        <p:nvPicPr>
          <p:cNvPr id="9" name="Picture 8" descr="A yellow and black logo&#10;&#10;Description automatically generated">
            <a:extLst>
              <a:ext uri="{FF2B5EF4-FFF2-40B4-BE49-F238E27FC236}">
                <a16:creationId xmlns:a16="http://schemas.microsoft.com/office/drawing/2014/main" xmlns="" id="{3D26DDD8-F26E-948E-637B-AAB5548F7D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32" y="188191"/>
            <a:ext cx="1438969" cy="931026"/>
          </a:xfrm>
          <a:prstGeom prst="rect">
            <a:avLst/>
          </a:prstGeom>
        </p:spPr>
      </p:pic>
      <p:pic>
        <p:nvPicPr>
          <p:cNvPr id="10" name="Picture 9" descr="A red and white logo&#10;&#10;Description automatically generated">
            <a:extLst>
              <a:ext uri="{FF2B5EF4-FFF2-40B4-BE49-F238E27FC236}">
                <a16:creationId xmlns:a16="http://schemas.microsoft.com/office/drawing/2014/main" xmlns="" id="{3E85A6F0-66D7-DB52-B5A2-A227869052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99" y="151386"/>
            <a:ext cx="942975" cy="942975"/>
          </a:xfrm>
          <a:prstGeom prst="rect">
            <a:avLst/>
          </a:prstGeom>
        </p:spPr>
      </p:pic>
      <p:pic>
        <p:nvPicPr>
          <p:cNvPr id="14" name="Picture 13" descr="A logo with text and a flower&#10;&#10;Description automatically generated">
            <a:extLst>
              <a:ext uri="{FF2B5EF4-FFF2-40B4-BE49-F238E27FC236}">
                <a16:creationId xmlns:a16="http://schemas.microsoft.com/office/drawing/2014/main" xmlns="" id="{BDC4E9C9-05B1-78B2-C3C1-E02E059123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71" y="-44259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9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452" y="1657350"/>
            <a:ext cx="11611993" cy="47345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1. INDEX: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68D47CF0-2332-8EC0-AAB1-09BB874F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746" y="6460101"/>
            <a:ext cx="11678776" cy="36512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1400" i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ICAIN-2025)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Picture 2" descr="Journal Indexation">
            <a:extLst>
              <a:ext uri="{FF2B5EF4-FFF2-40B4-BE49-F238E27FC236}">
                <a16:creationId xmlns:a16="http://schemas.microsoft.com/office/drawing/2014/main" xmlns="" id="{B9EFEAF8-06F7-97E0-FF54-110D433C5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1" y="210106"/>
            <a:ext cx="2235022" cy="9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xmlns="" id="{1D147395-0656-3E4B-7DAC-343D616DC7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05" y="107368"/>
            <a:ext cx="1019827" cy="1092672"/>
          </a:xfrm>
          <a:prstGeom prst="rect">
            <a:avLst/>
          </a:prstGeom>
        </p:spPr>
      </p:pic>
      <p:pic>
        <p:nvPicPr>
          <p:cNvPr id="12" name="Picture 11" descr="A yellow and black logo&#10;&#10;Description automatically generated">
            <a:extLst>
              <a:ext uri="{FF2B5EF4-FFF2-40B4-BE49-F238E27FC236}">
                <a16:creationId xmlns:a16="http://schemas.microsoft.com/office/drawing/2014/main" xmlns="" id="{D1D37833-DA7E-D6DD-797A-BAC62DC66F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32" y="188191"/>
            <a:ext cx="1438969" cy="931026"/>
          </a:xfrm>
          <a:prstGeom prst="rect">
            <a:avLst/>
          </a:prstGeom>
        </p:spPr>
      </p:pic>
      <p:pic>
        <p:nvPicPr>
          <p:cNvPr id="13" name="Picture 12" descr="A red and white logo&#10;&#10;Description automatically generated">
            <a:extLst>
              <a:ext uri="{FF2B5EF4-FFF2-40B4-BE49-F238E27FC236}">
                <a16:creationId xmlns:a16="http://schemas.microsoft.com/office/drawing/2014/main" xmlns="" id="{E8069CF1-981E-5BA3-0897-9D396B1E6E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99" y="151386"/>
            <a:ext cx="942975" cy="942975"/>
          </a:xfrm>
          <a:prstGeom prst="rect">
            <a:avLst/>
          </a:prstGeom>
        </p:spPr>
      </p:pic>
      <p:pic>
        <p:nvPicPr>
          <p:cNvPr id="15" name="Picture 14" descr="A logo with text and a flower&#10;&#10;Description automatically generated">
            <a:extLst>
              <a:ext uri="{FF2B5EF4-FFF2-40B4-BE49-F238E27FC236}">
                <a16:creationId xmlns:a16="http://schemas.microsoft.com/office/drawing/2014/main" xmlns="" id="{669E23FA-F31A-C7AB-5751-6D4F95899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71" y="-44259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3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213" y="1371000"/>
            <a:ext cx="11633008" cy="50953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2. ABSTRACT: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51DE3040-F9C4-1D35-B76A-BCE4C8CA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2414" y="6522792"/>
            <a:ext cx="11878605" cy="320829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1400" i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ICAIN-2025)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Picture 2" descr="Journal Indexation">
            <a:extLst>
              <a:ext uri="{FF2B5EF4-FFF2-40B4-BE49-F238E27FC236}">
                <a16:creationId xmlns:a16="http://schemas.microsoft.com/office/drawing/2014/main" xmlns="" id="{14911E85-DDDA-EBBB-C53E-CFA7721E2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1" y="210106"/>
            <a:ext cx="2235022" cy="9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xmlns="" id="{FBC04DD6-F511-86FA-44BA-DAE06FC1E4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05" y="107368"/>
            <a:ext cx="1019827" cy="1092672"/>
          </a:xfrm>
          <a:prstGeom prst="rect">
            <a:avLst/>
          </a:prstGeom>
        </p:spPr>
      </p:pic>
      <p:pic>
        <p:nvPicPr>
          <p:cNvPr id="12" name="Picture 11" descr="A yellow and black logo&#10;&#10;Description automatically generated">
            <a:extLst>
              <a:ext uri="{FF2B5EF4-FFF2-40B4-BE49-F238E27FC236}">
                <a16:creationId xmlns:a16="http://schemas.microsoft.com/office/drawing/2014/main" xmlns="" id="{72DC07AE-2190-D77D-E30F-562DA4ED19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32" y="188191"/>
            <a:ext cx="1438969" cy="931026"/>
          </a:xfrm>
          <a:prstGeom prst="rect">
            <a:avLst/>
          </a:prstGeom>
        </p:spPr>
      </p:pic>
      <p:pic>
        <p:nvPicPr>
          <p:cNvPr id="13" name="Picture 12" descr="A red and white logo&#10;&#10;Description automatically generated">
            <a:extLst>
              <a:ext uri="{FF2B5EF4-FFF2-40B4-BE49-F238E27FC236}">
                <a16:creationId xmlns:a16="http://schemas.microsoft.com/office/drawing/2014/main" xmlns="" id="{C6F26229-26F7-BBD3-E013-CAC7B21C50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99" y="151386"/>
            <a:ext cx="942975" cy="942975"/>
          </a:xfrm>
          <a:prstGeom prst="rect">
            <a:avLst/>
          </a:prstGeom>
        </p:spPr>
      </p:pic>
      <p:pic>
        <p:nvPicPr>
          <p:cNvPr id="15" name="Picture 14" descr="A logo with text and a flower&#10;&#10;Description automatically generated">
            <a:extLst>
              <a:ext uri="{FF2B5EF4-FFF2-40B4-BE49-F238E27FC236}">
                <a16:creationId xmlns:a16="http://schemas.microsoft.com/office/drawing/2014/main" xmlns="" id="{2E5A457F-A563-5365-7E10-A0C9DC2A46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71" y="-44259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3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213" y="1365885"/>
            <a:ext cx="11407806" cy="50242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3. INTRODUCTION:</a:t>
            </a: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xmlns="" id="{D4AD199D-4600-47B5-4590-8FCA437D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271" y="6492875"/>
            <a:ext cx="12056127" cy="36512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1400" i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ICAIN-2025)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Picture 2" descr="Journal Indexation">
            <a:extLst>
              <a:ext uri="{FF2B5EF4-FFF2-40B4-BE49-F238E27FC236}">
                <a16:creationId xmlns:a16="http://schemas.microsoft.com/office/drawing/2014/main" xmlns="" id="{78476087-BFC6-DC5D-01C5-102ABCE59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1" y="210106"/>
            <a:ext cx="2235022" cy="9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xmlns="" id="{7520EAB6-36FB-0FE2-E6D2-74AE5BA786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05" y="107368"/>
            <a:ext cx="1019827" cy="1092672"/>
          </a:xfrm>
          <a:prstGeom prst="rect">
            <a:avLst/>
          </a:prstGeom>
        </p:spPr>
      </p:pic>
      <p:pic>
        <p:nvPicPr>
          <p:cNvPr id="12" name="Picture 11" descr="A yellow and black logo&#10;&#10;Description automatically generated">
            <a:extLst>
              <a:ext uri="{FF2B5EF4-FFF2-40B4-BE49-F238E27FC236}">
                <a16:creationId xmlns:a16="http://schemas.microsoft.com/office/drawing/2014/main" xmlns="" id="{EA0BE0F9-EC3F-F529-7166-A0B70E1675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32" y="188191"/>
            <a:ext cx="1438969" cy="931026"/>
          </a:xfrm>
          <a:prstGeom prst="rect">
            <a:avLst/>
          </a:prstGeom>
        </p:spPr>
      </p:pic>
      <p:pic>
        <p:nvPicPr>
          <p:cNvPr id="13" name="Picture 12" descr="A red and white logo&#10;&#10;Description automatically generated">
            <a:extLst>
              <a:ext uri="{FF2B5EF4-FFF2-40B4-BE49-F238E27FC236}">
                <a16:creationId xmlns:a16="http://schemas.microsoft.com/office/drawing/2014/main" xmlns="" id="{30BAD08D-4069-EC14-7A5A-0D99FC99A1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99" y="151386"/>
            <a:ext cx="942975" cy="942975"/>
          </a:xfrm>
          <a:prstGeom prst="rect">
            <a:avLst/>
          </a:prstGeom>
        </p:spPr>
      </p:pic>
      <p:pic>
        <p:nvPicPr>
          <p:cNvPr id="14" name="Picture 13" descr="A logo with text and a flower&#10;&#10;Description automatically generated">
            <a:extLst>
              <a:ext uri="{FF2B5EF4-FFF2-40B4-BE49-F238E27FC236}">
                <a16:creationId xmlns:a16="http://schemas.microsoft.com/office/drawing/2014/main" xmlns="" id="{C9FD85B2-9DCD-BEDB-39A8-DBBAD9B217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71" y="-44259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2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457325"/>
            <a:ext cx="11407806" cy="49345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/>
              <a:t>4. </a:t>
            </a:r>
            <a:r>
              <a:rPr lang="en-IN" dirty="0">
                <a:latin typeface="Comic Sans MS" panose="030F0702030302020204" pitchFamily="66" charset="0"/>
              </a:rPr>
              <a:t>LITERATURE REVIEW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TABULAR FORM</a:t>
            </a:r>
            <a:endParaRPr lang="en-IN" dirty="0"/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xmlns="" id="{D58FD5A8-0434-B8CD-7DD8-CD467633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9" y="6454908"/>
            <a:ext cx="11801508" cy="36512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1400" i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ICAIN-2025)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Picture 2" descr="Journal Indexation">
            <a:extLst>
              <a:ext uri="{FF2B5EF4-FFF2-40B4-BE49-F238E27FC236}">
                <a16:creationId xmlns:a16="http://schemas.microsoft.com/office/drawing/2014/main" xmlns="" id="{DDAD8419-6742-3B04-ACEC-0BBAF8FAB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1" y="210106"/>
            <a:ext cx="2235022" cy="9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xmlns="" id="{1F5A0895-3680-4901-8AB8-6E0C75036A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05" y="107368"/>
            <a:ext cx="1019827" cy="1092672"/>
          </a:xfrm>
          <a:prstGeom prst="rect">
            <a:avLst/>
          </a:prstGeom>
        </p:spPr>
      </p:pic>
      <p:pic>
        <p:nvPicPr>
          <p:cNvPr id="12" name="Picture 11" descr="A yellow and black logo&#10;&#10;Description automatically generated">
            <a:extLst>
              <a:ext uri="{FF2B5EF4-FFF2-40B4-BE49-F238E27FC236}">
                <a16:creationId xmlns:a16="http://schemas.microsoft.com/office/drawing/2014/main" xmlns="" id="{65E04692-ED73-36A8-AB3C-856155A17B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32" y="188191"/>
            <a:ext cx="1438969" cy="931026"/>
          </a:xfrm>
          <a:prstGeom prst="rect">
            <a:avLst/>
          </a:prstGeom>
        </p:spPr>
      </p:pic>
      <p:pic>
        <p:nvPicPr>
          <p:cNvPr id="13" name="Picture 12" descr="A red and white logo&#10;&#10;Description automatically generated">
            <a:extLst>
              <a:ext uri="{FF2B5EF4-FFF2-40B4-BE49-F238E27FC236}">
                <a16:creationId xmlns:a16="http://schemas.microsoft.com/office/drawing/2014/main" xmlns="" id="{DEEC46D1-5AE3-AEE4-54D1-205BC7A9DC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99" y="151386"/>
            <a:ext cx="942975" cy="942975"/>
          </a:xfrm>
          <a:prstGeom prst="rect">
            <a:avLst/>
          </a:prstGeom>
        </p:spPr>
      </p:pic>
      <p:pic>
        <p:nvPicPr>
          <p:cNvPr id="14" name="Picture 13" descr="A logo with text and a flower&#10;&#10;Description automatically generated">
            <a:extLst>
              <a:ext uri="{FF2B5EF4-FFF2-40B4-BE49-F238E27FC236}">
                <a16:creationId xmlns:a16="http://schemas.microsoft.com/office/drawing/2014/main" xmlns="" id="{4E500D94-43E4-6F94-A79E-7DD1C79689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71" y="-44259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6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5. RESEARCH GAPS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BULLETS FORM</a:t>
            </a:r>
            <a:endParaRPr lang="en-IN" dirty="0"/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xmlns="" id="{243A8C51-82F4-468F-E365-16EF72C2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" y="6425914"/>
            <a:ext cx="11819265" cy="36512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1400" i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ICAIN-2025)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Picture 2" descr="Journal Indexation">
            <a:extLst>
              <a:ext uri="{FF2B5EF4-FFF2-40B4-BE49-F238E27FC236}">
                <a16:creationId xmlns:a16="http://schemas.microsoft.com/office/drawing/2014/main" xmlns="" id="{97DE3AB5-8E71-029B-66C2-3D70B6FE9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1" y="210106"/>
            <a:ext cx="2235022" cy="9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xmlns="" id="{F9336F28-8C56-0D2E-CFF0-856DDD5E8C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05" y="107368"/>
            <a:ext cx="1019827" cy="1092672"/>
          </a:xfrm>
          <a:prstGeom prst="rect">
            <a:avLst/>
          </a:prstGeom>
        </p:spPr>
      </p:pic>
      <p:pic>
        <p:nvPicPr>
          <p:cNvPr id="12" name="Picture 11" descr="A yellow and black logo&#10;&#10;Description automatically generated">
            <a:extLst>
              <a:ext uri="{FF2B5EF4-FFF2-40B4-BE49-F238E27FC236}">
                <a16:creationId xmlns:a16="http://schemas.microsoft.com/office/drawing/2014/main" xmlns="" id="{AC0C791F-4710-7CFB-38F7-A4709B09A0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32" y="188191"/>
            <a:ext cx="1438969" cy="931026"/>
          </a:xfrm>
          <a:prstGeom prst="rect">
            <a:avLst/>
          </a:prstGeom>
        </p:spPr>
      </p:pic>
      <p:pic>
        <p:nvPicPr>
          <p:cNvPr id="13" name="Picture 12" descr="A red and white logo&#10;&#10;Description automatically generated">
            <a:extLst>
              <a:ext uri="{FF2B5EF4-FFF2-40B4-BE49-F238E27FC236}">
                <a16:creationId xmlns:a16="http://schemas.microsoft.com/office/drawing/2014/main" xmlns="" id="{06657472-CB8A-FC01-7F90-FD1706764D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99" y="151386"/>
            <a:ext cx="942975" cy="942975"/>
          </a:xfrm>
          <a:prstGeom prst="rect">
            <a:avLst/>
          </a:prstGeom>
        </p:spPr>
      </p:pic>
      <p:pic>
        <p:nvPicPr>
          <p:cNvPr id="14" name="Picture 13" descr="A logo with text and a flower&#10;&#10;Description automatically generated">
            <a:extLst>
              <a:ext uri="{FF2B5EF4-FFF2-40B4-BE49-F238E27FC236}">
                <a16:creationId xmlns:a16="http://schemas.microsoft.com/office/drawing/2014/main" xmlns="" id="{9BD61F0D-F3CD-F5B6-4EFA-803E77730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71" y="-44259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1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6. PROPOSED METHODOLOGY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IN THE FORM OF FLOW GRAPH</a:t>
            </a: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xmlns="" id="{ADB8911D-998E-158D-FF12-66707BA9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5390" y="6443454"/>
            <a:ext cx="11703854" cy="36512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1400" i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ICAIN-2025)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Picture 2" descr="Journal Indexation">
            <a:extLst>
              <a:ext uri="{FF2B5EF4-FFF2-40B4-BE49-F238E27FC236}">
                <a16:creationId xmlns:a16="http://schemas.microsoft.com/office/drawing/2014/main" xmlns="" id="{2549C65B-FE34-FC09-C4C4-9FB99DEAB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1" y="210106"/>
            <a:ext cx="2235022" cy="9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xmlns="" id="{FB4A8497-C424-2005-88C6-58CDB25B64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05" y="107368"/>
            <a:ext cx="1019827" cy="1092672"/>
          </a:xfrm>
          <a:prstGeom prst="rect">
            <a:avLst/>
          </a:prstGeom>
        </p:spPr>
      </p:pic>
      <p:pic>
        <p:nvPicPr>
          <p:cNvPr id="12" name="Picture 11" descr="A yellow and black logo&#10;&#10;Description automatically generated">
            <a:extLst>
              <a:ext uri="{FF2B5EF4-FFF2-40B4-BE49-F238E27FC236}">
                <a16:creationId xmlns:a16="http://schemas.microsoft.com/office/drawing/2014/main" xmlns="" id="{A3C6903C-341E-AAB8-5906-6DDED83464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32" y="188191"/>
            <a:ext cx="1438969" cy="931026"/>
          </a:xfrm>
          <a:prstGeom prst="rect">
            <a:avLst/>
          </a:prstGeom>
        </p:spPr>
      </p:pic>
      <p:pic>
        <p:nvPicPr>
          <p:cNvPr id="13" name="Picture 12" descr="A red and white logo&#10;&#10;Description automatically generated">
            <a:extLst>
              <a:ext uri="{FF2B5EF4-FFF2-40B4-BE49-F238E27FC236}">
                <a16:creationId xmlns:a16="http://schemas.microsoft.com/office/drawing/2014/main" xmlns="" id="{56B17911-55E9-6A7D-EE6D-A05E14086B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99" y="151386"/>
            <a:ext cx="942975" cy="942975"/>
          </a:xfrm>
          <a:prstGeom prst="rect">
            <a:avLst/>
          </a:prstGeom>
        </p:spPr>
      </p:pic>
      <p:pic>
        <p:nvPicPr>
          <p:cNvPr id="14" name="Picture 13" descr="A logo with text and a flower&#10;&#10;Description automatically generated">
            <a:extLst>
              <a:ext uri="{FF2B5EF4-FFF2-40B4-BE49-F238E27FC236}">
                <a16:creationId xmlns:a16="http://schemas.microsoft.com/office/drawing/2014/main" xmlns="" id="{F129B501-7067-6848-1D47-E1AAC64BB5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71" y="-44259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3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7. RESULTS &amp; DISCUSSION: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xmlns="" id="{31533E7A-E876-6B26-2B58-3EC4E81B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755" y="6468486"/>
            <a:ext cx="11651767" cy="36512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1400" i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ICAIN-2025)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Picture 2" descr="Journal Indexation">
            <a:extLst>
              <a:ext uri="{FF2B5EF4-FFF2-40B4-BE49-F238E27FC236}">
                <a16:creationId xmlns:a16="http://schemas.microsoft.com/office/drawing/2014/main" xmlns="" id="{AA788DEA-546A-57D3-1671-609AEB796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1" y="210106"/>
            <a:ext cx="2235022" cy="9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xmlns="" id="{0F3E4B3A-CDF5-9DBE-8778-81F9DE5E4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05" y="107368"/>
            <a:ext cx="1019827" cy="1092672"/>
          </a:xfrm>
          <a:prstGeom prst="rect">
            <a:avLst/>
          </a:prstGeom>
        </p:spPr>
      </p:pic>
      <p:pic>
        <p:nvPicPr>
          <p:cNvPr id="12" name="Picture 11" descr="A yellow and black logo&#10;&#10;Description automatically generated">
            <a:extLst>
              <a:ext uri="{FF2B5EF4-FFF2-40B4-BE49-F238E27FC236}">
                <a16:creationId xmlns:a16="http://schemas.microsoft.com/office/drawing/2014/main" xmlns="" id="{3420766C-A78B-FB44-9F5D-F17055933F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32" y="188191"/>
            <a:ext cx="1438969" cy="931026"/>
          </a:xfrm>
          <a:prstGeom prst="rect">
            <a:avLst/>
          </a:prstGeom>
        </p:spPr>
      </p:pic>
      <p:pic>
        <p:nvPicPr>
          <p:cNvPr id="13" name="Picture 12" descr="A red and white logo&#10;&#10;Description automatically generated">
            <a:extLst>
              <a:ext uri="{FF2B5EF4-FFF2-40B4-BE49-F238E27FC236}">
                <a16:creationId xmlns:a16="http://schemas.microsoft.com/office/drawing/2014/main" xmlns="" id="{90D44A29-C5B6-AF28-FA43-F3DA8F9F46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99" y="151386"/>
            <a:ext cx="942975" cy="942975"/>
          </a:xfrm>
          <a:prstGeom prst="rect">
            <a:avLst/>
          </a:prstGeom>
        </p:spPr>
      </p:pic>
      <p:pic>
        <p:nvPicPr>
          <p:cNvPr id="14" name="Picture 13" descr="A logo with text and a flower&#10;&#10;Description automatically generated">
            <a:extLst>
              <a:ext uri="{FF2B5EF4-FFF2-40B4-BE49-F238E27FC236}">
                <a16:creationId xmlns:a16="http://schemas.microsoft.com/office/drawing/2014/main" xmlns="" id="{9FE6BF81-5A9E-7B1C-6016-C34047C955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71" y="-44259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6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8. COMPARATIVE ANALYSIS: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xmlns="" id="{19DB1F3B-EBBB-EAFD-0A83-F7AECA9A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144" y="6459872"/>
            <a:ext cx="11730487" cy="36512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1400" i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ICAIN-2025)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Picture 2" descr="Journal Indexation">
            <a:extLst>
              <a:ext uri="{FF2B5EF4-FFF2-40B4-BE49-F238E27FC236}">
                <a16:creationId xmlns:a16="http://schemas.microsoft.com/office/drawing/2014/main" xmlns="" id="{C703697C-29DE-FC9F-AC23-718BEC080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1" y="210106"/>
            <a:ext cx="2235022" cy="9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xmlns="" id="{0CA618F0-A469-F22D-070C-FE159C0CD2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05" y="107368"/>
            <a:ext cx="1019827" cy="1092672"/>
          </a:xfrm>
          <a:prstGeom prst="rect">
            <a:avLst/>
          </a:prstGeom>
        </p:spPr>
      </p:pic>
      <p:pic>
        <p:nvPicPr>
          <p:cNvPr id="12" name="Picture 11" descr="A yellow and black logo&#10;&#10;Description automatically generated">
            <a:extLst>
              <a:ext uri="{FF2B5EF4-FFF2-40B4-BE49-F238E27FC236}">
                <a16:creationId xmlns:a16="http://schemas.microsoft.com/office/drawing/2014/main" xmlns="" id="{4F158B55-2852-EAE5-8DCE-2897741225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32" y="188191"/>
            <a:ext cx="1438969" cy="931026"/>
          </a:xfrm>
          <a:prstGeom prst="rect">
            <a:avLst/>
          </a:prstGeom>
        </p:spPr>
      </p:pic>
      <p:pic>
        <p:nvPicPr>
          <p:cNvPr id="13" name="Picture 12" descr="A red and white logo&#10;&#10;Description automatically generated">
            <a:extLst>
              <a:ext uri="{FF2B5EF4-FFF2-40B4-BE49-F238E27FC236}">
                <a16:creationId xmlns:a16="http://schemas.microsoft.com/office/drawing/2014/main" xmlns="" id="{70865CA4-0E83-6027-7739-CAF0DCC81D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99" y="151386"/>
            <a:ext cx="942975" cy="942975"/>
          </a:xfrm>
          <a:prstGeom prst="rect">
            <a:avLst/>
          </a:prstGeom>
        </p:spPr>
      </p:pic>
      <p:pic>
        <p:nvPicPr>
          <p:cNvPr id="14" name="Picture 13" descr="A logo with text and a flower&#10;&#10;Description automatically generated">
            <a:extLst>
              <a:ext uri="{FF2B5EF4-FFF2-40B4-BE49-F238E27FC236}">
                <a16:creationId xmlns:a16="http://schemas.microsoft.com/office/drawing/2014/main" xmlns="" id="{4F306ACA-B976-F381-F560-5B560E75D6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71" y="-44259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227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MOOLCHAND SHARMA</dc:creator>
  <cp:lastModifiedBy>Microsoft account</cp:lastModifiedBy>
  <cp:revision>19</cp:revision>
  <dcterms:created xsi:type="dcterms:W3CDTF">2021-02-05T14:09:33Z</dcterms:created>
  <dcterms:modified xsi:type="dcterms:W3CDTF">2024-10-14T11:11:48Z</dcterms:modified>
</cp:coreProperties>
</file>