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6" r:id="rId4"/>
    <p:sldId id="259" r:id="rId5"/>
    <p:sldId id="260" r:id="rId6"/>
    <p:sldId id="268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AC6A-A91B-473B-A90E-04D6A6B29CE7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C73-B261-4FD4-BAD4-0AD039A7E604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5B16-E566-4C1A-A21C-527B43D72336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3B88-9E2F-4E0D-BEB5-9512ABE20021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D3E1-7812-4A9E-B864-B81937D742C8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24A2-7147-41C7-8F51-419AC86CB2DA}" type="datetime1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27A-EA38-4682-809F-1AB178D82CAD}" type="datetime1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AF2A-080E-4A88-B0AF-245159A4CDC9}" type="datetime1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49F6-3336-4E62-A4DA-8CA689137BEC}" type="datetime1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179E-15EB-4A92-9A06-B8176C6C8A64}" type="datetime1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34-9F94-40EC-911F-D5B5FF23FB31}" type="datetime1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B17B-ED7F-41D4-8FD8-884B8E995DBB}" type="datetime1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12" y="1391137"/>
            <a:ext cx="11842810" cy="52567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International Conference on Artificial Intelligence and Networking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(</a:t>
            </a:r>
            <a:r>
              <a:rPr lang="en-US" sz="28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ICAIN-2025)</a:t>
            </a:r>
            <a:endParaRPr lang="en-US" sz="28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IN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26th </a:t>
            </a:r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&amp; </a:t>
            </a:r>
            <a:r>
              <a:rPr lang="en-IN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27</a:t>
            </a:r>
            <a:r>
              <a:rPr lang="en-IN" b="1" baseline="30000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th</a:t>
            </a:r>
            <a:r>
              <a:rPr lang="en-IN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September </a:t>
            </a:r>
            <a:r>
              <a:rPr lang="en-IN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2025</a:t>
            </a:r>
            <a:endParaRPr lang="en-IN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b="1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56EC7D7-029A-7F27-3020-A1C84FB9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4" name="Picture 3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3F163A03-E169-1143-FF1A-6E5EFEE8A1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6" name="Picture 5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446FC28B-C3F8-5420-B7A9-39CD8C9467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5" name="Picture 14" descr="A red and white logo&#10;&#10;Description automatically generated">
            <a:extLst>
              <a:ext uri="{FF2B5EF4-FFF2-40B4-BE49-F238E27FC236}">
                <a16:creationId xmlns:a16="http://schemas.microsoft.com/office/drawing/2014/main" xmlns="" id="{1689B667-E5BF-98F0-C437-B9867C3FD7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7" name="Picture 16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416F4492-EE8E-A5BF-AD3D-069C27383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19DB1F3B-EBBB-EAFD-0A83-F7AECA9A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4" y="6459872"/>
            <a:ext cx="1173048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DF184FE-AC18-0132-710F-C96F6468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5D9FA2DD-917C-2162-23BA-83AF1ECAD7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296AFB50-876C-7BFE-9876-B27321F942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27A2C410-D005-AFD9-1C1B-4F442BEAC6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2E58C62C-3394-FC56-2CB4-83A8E9A00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23CDFE78-ED97-1279-FB44-729173AA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5" y="6439911"/>
            <a:ext cx="11607378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7051456-8368-AAAF-B964-09274927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7E390904-524C-8193-C1DD-156A941D2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922E0533-AAD0-925B-9603-73276C70F9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13EE7CD6-4942-BD4C-9692-5103EFAC1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DA9FFBDA-3366-4031-33FA-EC9014C88A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BF144450-86CC-F97F-1749-EBE9F761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837" y="6461449"/>
            <a:ext cx="11987815" cy="32145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D2D8D53-718F-2385-D049-8D24C90B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E9F51695-909C-39DF-67CE-001352FE5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E0E622F1-67AE-11D5-1404-5B7261C13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0DFA36CE-2BA4-36CE-891F-3FA5029DB7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4F343BC9-694A-FB9A-79B7-79FA942E3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52" y="1657350"/>
            <a:ext cx="11611993" cy="4734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68D47CF0-2332-8EC0-AAB1-09BB874F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6" y="6460101"/>
            <a:ext cx="11678776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C8593D2-402A-7128-C206-B9A59AD6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018EEE42-E4EE-6FD7-89D7-B2290EA39C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D9C683CC-44F9-5A4F-8FD8-FB0A09179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91F9BC0C-9C59-FAB5-29D7-A28D141D50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5" name="Picture 14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765D5736-651B-2C79-F452-B5067D48D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71000"/>
            <a:ext cx="11633008" cy="50953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51DE3040-F9C4-1D35-B76A-BCE4C8CA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414" y="6522792"/>
            <a:ext cx="11878605" cy="320829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EE27295-8FF6-C883-0C7E-29200757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C8651A5F-1FC1-CE7C-1AF1-42B8282F2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7A992904-B895-CA1C-FAE2-0714259C5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323FE470-109E-44AB-D469-C4352607FA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5" name="Picture 14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F16AC64C-D96E-65D0-AA59-0E05522F6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65885"/>
            <a:ext cx="11407806" cy="50242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D4AD199D-4600-47B5-4590-8FCA437D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71" y="6492875"/>
            <a:ext cx="1205612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8C45804-EC56-E0E7-6884-FB9FBBC5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556414AE-C196-F61A-BC7E-98EE1B04B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93519C71-9457-6CA9-196D-F39F7CB475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88C414A1-0F13-6508-4262-162D474A12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4366EDA4-8139-76BE-9684-C500068D5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D58FD5A8-0434-B8CD-7DD8-CD46763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9" y="6454908"/>
            <a:ext cx="11801508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F739BC2-01A3-8AD6-F9F1-66B85CEE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EB0D6556-313C-8639-F0AE-87D022B5E4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E2C80902-422D-F300-5893-04C7DDDA0E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2DB660D2-856C-498B-81F1-E362D21351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D85F6977-2F31-086D-8A57-16D7881AA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D58FD5A8-0434-B8CD-7DD8-CD46763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9" y="6454908"/>
            <a:ext cx="11801508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F739BC2-01A3-8AD6-F9F1-66B85CEE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EB0D6556-313C-8639-F0AE-87D022B5E4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E2C80902-422D-F300-5893-04C7DDDA0E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2DB660D2-856C-498B-81F1-E362D21351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D85F6977-2F31-086D-8A57-16D7881AA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243A8C51-82F4-468F-E365-16EF72C2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" y="6425914"/>
            <a:ext cx="11819265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DA0438C-DFAC-51EF-4D5F-F9B33F4D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E91565FF-2DBA-34FA-448B-E6B6A37D5D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2F047348-C6D9-9320-B4D9-E80F5BE4A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6BAF7726-9997-EA61-C204-0E242C195C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C575995B-B8A6-F7A9-759E-5ED69FC90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ADB8911D-998E-158D-FF12-66707BA9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390" y="6443454"/>
            <a:ext cx="11703854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3D0F337-2CB9-FD4E-CD61-FFF7DB03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ED455B35-5B34-A97B-D82C-888C80D8F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1E67B1BC-E428-FE9E-69B3-A0B758D59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554CEA74-B87C-6336-8E55-3D8169589D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83CE533A-C54D-7A85-8D1A-3606AA9B3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xmlns="" id="{31533E7A-E876-6B26-2B58-3EC4E81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755" y="6468486"/>
            <a:ext cx="1165176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ICAIN-2025)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B119A0B-939E-A9A4-6F29-FEC584AE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xmlns="" id="{C523858E-EFB1-5737-5521-8F166CDE9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xmlns="" id="{46FC955B-D90D-9A46-B7FE-FF094E766A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xmlns="" id="{D83FE1A7-397D-2C0A-73E5-B9F4E83809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xmlns="" id="{C8A8CF49-52FF-7D37-D08D-43428DE43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251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Microsoft account</cp:lastModifiedBy>
  <cp:revision>19</cp:revision>
  <dcterms:created xsi:type="dcterms:W3CDTF">2021-02-05T14:09:33Z</dcterms:created>
  <dcterms:modified xsi:type="dcterms:W3CDTF">2024-10-14T11:13:40Z</dcterms:modified>
</cp:coreProperties>
</file>