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1"/>
  </p:sldMasterIdLst>
  <p:notesMasterIdLst>
    <p:notesMasterId r:id="rId4"/>
  </p:notesMasterIdLst>
  <p:handoutMasterIdLst>
    <p:handoutMasterId r:id="rId5"/>
  </p:handoutMasterIdLst>
  <p:sldIdLst>
    <p:sldId id="313" r:id="rId2"/>
    <p:sldId id="311" r:id="rId3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 userDrawn="1">
          <p15:clr>
            <a:srgbClr val="A4A3A4"/>
          </p15:clr>
        </p15:guide>
        <p15:guide id="2" pos="1965" userDrawn="1">
          <p15:clr>
            <a:srgbClr val="A4A3A4"/>
          </p15:clr>
        </p15:guide>
        <p15:guide id="3" orient="horz" pos="2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5B"/>
    <a:srgbClr val="1DAB78"/>
    <a:srgbClr val="A4A3A4"/>
    <a:srgbClr val="00AE7B"/>
    <a:srgbClr val="00795A"/>
    <a:srgbClr val="F78E03"/>
    <a:srgbClr val="4A7DBD"/>
    <a:srgbClr val="92D050"/>
    <a:srgbClr val="1EB25A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9" autoAdjust="0"/>
    <p:restoredTop sz="50000" autoAdjust="0"/>
  </p:normalViewPr>
  <p:slideViewPr>
    <p:cSldViewPr>
      <p:cViewPr>
        <p:scale>
          <a:sx n="100" d="100"/>
          <a:sy n="100" d="100"/>
        </p:scale>
        <p:origin x="120" y="420"/>
      </p:cViewPr>
      <p:guideLst>
        <p:guide orient="horz" pos="3339"/>
        <p:guide pos="1965"/>
        <p:guide orient="horz" pos="2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562" y="-7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41E18-4FE8-43D0-96F6-DF22CCDBFCD5}" type="datetimeFigureOut">
              <a:rPr lang="de-DE" smtClean="0"/>
              <a:pPr/>
              <a:t>14.04.2021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3FD67-F7CD-487A-9EEE-7EB054D1BF9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067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74EFA-B20D-4EEB-9024-7D8F5657D024}" type="datetimeFigureOut">
              <a:rPr lang="de-DE" smtClean="0"/>
              <a:pPr/>
              <a:t>14.04.2021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F89E5-84D6-43EB-8BAD-11FC821009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38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BMBF_RGB_Gef_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5" t="7584" r="15742" b="13083"/>
          <a:stretch>
            <a:fillRect/>
          </a:stretch>
        </p:blipFill>
        <p:spPr bwMode="auto">
          <a:xfrm>
            <a:off x="10416481" y="5609358"/>
            <a:ext cx="1631951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371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-5591" y="1988840"/>
            <a:ext cx="6677656" cy="1272902"/>
            <a:chOff x="-4193" y="3740274"/>
            <a:chExt cx="5008242" cy="1272902"/>
          </a:xfrm>
        </p:grpSpPr>
        <p:sp>
          <p:nvSpPr>
            <p:cNvPr id="11" name="Rechteck 10"/>
            <p:cNvSpPr/>
            <p:nvPr/>
          </p:nvSpPr>
          <p:spPr>
            <a:xfrm>
              <a:off x="-4193" y="4581128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" y="3740274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0" y="4005064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0" y="4293096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-4193" y="4869160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371" y="1844825"/>
            <a:ext cx="10363200" cy="1470025"/>
          </a:xfrm>
        </p:spPr>
        <p:txBody>
          <a:bodyPr/>
          <a:lstStyle>
            <a:lvl1pPr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Ein einzeiliger Titel</a:t>
            </a:r>
          </a:p>
        </p:txBody>
      </p:sp>
      <p:pic>
        <p:nvPicPr>
          <p:cNvPr id="16" name="Picture 2" descr="BMBF_RGB_Gef_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5" t="7584" r="15742" b="13083"/>
          <a:stretch>
            <a:fillRect/>
          </a:stretch>
        </p:blipFill>
        <p:spPr bwMode="auto">
          <a:xfrm>
            <a:off x="10416481" y="5609358"/>
            <a:ext cx="1631951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43339" y="6002124"/>
            <a:ext cx="10465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Diese Arbeit ist im Projekt SAFE4I entstanden. SAFE4I wird unter dem Förderkennzeichen 01IS17032 durch das BMBF gefördert. Für den Inhalt dieser Publikation sind die Autoren verantwortlich.</a:t>
            </a:r>
            <a:endParaRPr lang="en-GB" sz="1400" dirty="0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-5591" y="1988840"/>
            <a:ext cx="6677656" cy="1272902"/>
            <a:chOff x="-4193" y="3740274"/>
            <a:chExt cx="5008242" cy="1272902"/>
          </a:xfrm>
        </p:grpSpPr>
        <p:sp>
          <p:nvSpPr>
            <p:cNvPr id="19" name="Rechteck 18"/>
            <p:cNvSpPr/>
            <p:nvPr/>
          </p:nvSpPr>
          <p:spPr>
            <a:xfrm>
              <a:off x="-4193" y="4581128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" y="3740274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0" y="4005064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0" y="4293096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-4193" y="4869160"/>
              <a:ext cx="5004048" cy="1440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</p:spTree>
    <p:extLst>
      <p:ext uri="{BB962C8B-B14F-4D97-AF65-F5344CB8AC3E}">
        <p14:creationId xmlns:p14="http://schemas.microsoft.com/office/powerpoint/2010/main" val="88115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1930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9349" y="1484784"/>
            <a:ext cx="5755051" cy="46085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484784"/>
            <a:ext cx="5384800" cy="46085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6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0851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73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-6068" y="-1"/>
            <a:ext cx="12197591" cy="908721"/>
            <a:chOff x="-4193" y="-1"/>
            <a:chExt cx="9148193" cy="908721"/>
          </a:xfrm>
        </p:grpSpPr>
        <p:sp>
          <p:nvSpPr>
            <p:cNvPr id="18" name="Rechteck 17"/>
            <p:cNvSpPr/>
            <p:nvPr/>
          </p:nvSpPr>
          <p:spPr>
            <a:xfrm>
              <a:off x="-4193" y="-1"/>
              <a:ext cx="9148193" cy="764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de-DE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cxnSp>
          <p:nvCxnSpPr>
            <p:cNvPr id="20" name="Gerade Verbindung 19"/>
            <p:cNvCxnSpPr/>
            <p:nvPr/>
          </p:nvCxnSpPr>
          <p:spPr>
            <a:xfrm flipH="1">
              <a:off x="0" y="908720"/>
              <a:ext cx="5796136" cy="0"/>
            </a:xfrm>
            <a:prstGeom prst="line">
              <a:avLst/>
            </a:prstGeom>
            <a:ln w="28575">
              <a:solidFill>
                <a:srgbClr val="00AD7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Startseite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74" y="9238"/>
            <a:ext cx="2706764" cy="683458"/>
          </a:xfrm>
          <a:prstGeom prst="rect">
            <a:avLst/>
          </a:prstGeom>
          <a:noFill/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350" y="1484785"/>
            <a:ext cx="11713301" cy="46413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Rechteck 13"/>
          <p:cNvSpPr/>
          <p:nvPr/>
        </p:nvSpPr>
        <p:spPr>
          <a:xfrm>
            <a:off x="2" y="6525344"/>
            <a:ext cx="12191999" cy="332656"/>
          </a:xfrm>
          <a:prstGeom prst="rect">
            <a:avLst/>
          </a:prstGeom>
          <a:solidFill>
            <a:srgbClr val="007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1571" y="6559460"/>
            <a:ext cx="1215042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857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69200" algn="ctr"/>
                <a:tab pos="5738400" algn="ctr"/>
                <a:tab pos="8640000" algn="r"/>
              </a:tabLst>
              <a:defRPr/>
            </a:pPr>
            <a:r>
              <a:rPr lang="de-DE" sz="1050" b="1" dirty="0">
                <a:solidFill>
                  <a:schemeClr val="bg1"/>
                </a:solidFill>
                <a:latin typeface="+mn-lt"/>
              </a:rPr>
              <a:t>2019-03-06	Förderkennzeichen  01IS17032	</a:t>
            </a:r>
            <a:r>
              <a:rPr lang="de-DE" sz="1050" b="1" baseline="0" dirty="0">
                <a:solidFill>
                  <a:schemeClr val="bg1"/>
                </a:solidFill>
                <a:latin typeface="+mn-lt"/>
              </a:rPr>
              <a:t>SAFE4I-Vertraulich	</a:t>
            </a:r>
            <a:fld id="{910DCDFA-E2A2-4F19-A0AC-1C68531528BA}" type="slidenum">
              <a:rPr lang="de-DE" sz="1050" b="1" smtClean="0">
                <a:solidFill>
                  <a:schemeClr val="bg1"/>
                </a:solidFill>
                <a:latin typeface="+mn-lt"/>
              </a:rPr>
              <a:pPr marL="857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869200" algn="ctr"/>
                  <a:tab pos="5738400" algn="ctr"/>
                  <a:tab pos="8640000" algn="r"/>
                </a:tabLst>
                <a:defRPr/>
              </a:pPr>
              <a:t>‹#›</a:t>
            </a:fld>
            <a:endParaRPr lang="de-DE" sz="105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0001" y="180001"/>
            <a:ext cx="8021804" cy="858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88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7B5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B5B"/>
        </a:buClr>
        <a:buSzPct val="100000"/>
        <a:buFont typeface="Wingdings" panose="05000000000000000000" pitchFamily="2" charset="2"/>
        <a:buChar char=""/>
        <a:defRPr lang="de-DE" sz="2400" b="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B5B"/>
        </a:buClr>
        <a:buFont typeface="Wingdings" panose="05000000000000000000" pitchFamily="2" charset="2"/>
        <a:buChar char=""/>
        <a:defRPr lang="de-DE" sz="22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B5B"/>
        </a:buClr>
        <a:buSzPct val="80000"/>
        <a:buFont typeface="Wingdings" panose="05000000000000000000" pitchFamily="2" charset="2"/>
        <a:buChar char=""/>
        <a:defRPr lang="de-DE" sz="20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B5B"/>
        </a:buClr>
        <a:buSzPct val="80000"/>
        <a:buFont typeface="Wingdings" panose="05000000000000000000" pitchFamily="2" charset="2"/>
        <a:buChar char="p"/>
        <a:defRPr lang="de-DE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B5B"/>
        </a:buClr>
        <a:buFont typeface="Wingdings 2" panose="05020102010507070707" pitchFamily="18" charset="2"/>
        <a:buChar char="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5360" y="1052736"/>
            <a:ext cx="8100376" cy="5493196"/>
            <a:chOff x="371888" y="1052736"/>
            <a:chExt cx="5203038" cy="3528393"/>
          </a:xfrm>
        </p:grpSpPr>
        <p:grpSp>
          <p:nvGrpSpPr>
            <p:cNvPr id="72" name="Group 71"/>
            <p:cNvGrpSpPr/>
            <p:nvPr/>
          </p:nvGrpSpPr>
          <p:grpSpPr>
            <a:xfrm>
              <a:off x="407368" y="1052736"/>
              <a:ext cx="5167558" cy="3528393"/>
              <a:chOff x="304402" y="1628799"/>
              <a:chExt cx="5167558" cy="3528393"/>
            </a:xfrm>
          </p:grpSpPr>
          <p:cxnSp>
            <p:nvCxnSpPr>
              <p:cNvPr id="18" name="Gerader Verbinder 17"/>
              <p:cNvCxnSpPr>
                <a:stCxn id="34" idx="3"/>
              </p:cNvCxnSpPr>
              <p:nvPr/>
            </p:nvCxnSpPr>
            <p:spPr>
              <a:xfrm>
                <a:off x="2241831" y="1880828"/>
                <a:ext cx="0" cy="3276364"/>
              </a:xfrm>
              <a:prstGeom prst="line">
                <a:avLst/>
              </a:prstGeom>
              <a:ln w="412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2241831" y="1628799"/>
                <a:ext cx="3230129" cy="5040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USF Domain</a:t>
                </a:r>
                <a:endParaRPr lang="de-DE" sz="24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04402" y="1628799"/>
                <a:ext cx="1937429" cy="5040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>
                    <a:solidFill>
                      <a:schemeClr val="tx1"/>
                    </a:solidFill>
                  </a:rPr>
                  <a:t>Task Domain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371888" y="1707178"/>
              <a:ext cx="5203038" cy="2729935"/>
              <a:chOff x="268922" y="2283241"/>
              <a:chExt cx="5203038" cy="272993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68922" y="2283241"/>
                <a:ext cx="3968514" cy="723433"/>
                <a:chOff x="304402" y="999195"/>
                <a:chExt cx="3968514" cy="723433"/>
              </a:xfrm>
            </p:grpSpPr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DD943A60-8FFC-481D-A831-1ED667DA4559}"/>
                    </a:ext>
                  </a:extLst>
                </p:cNvPr>
                <p:cNvSpPr/>
                <p:nvPr/>
              </p:nvSpPr>
              <p:spPr>
                <a:xfrm>
                  <a:off x="3192916" y="999195"/>
                  <a:ext cx="1080000" cy="720000"/>
                </a:xfrm>
                <a:prstGeom prst="rect">
                  <a:avLst/>
                </a:prstGeom>
                <a:solidFill>
                  <a:srgbClr val="4BB7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USF-Model</a:t>
                  </a:r>
                  <a:endParaRPr lang="en-US" sz="2400" dirty="0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DD943A60-8FFC-481D-A831-1ED667DA4559}"/>
                    </a:ext>
                  </a:extLst>
                </p:cNvPr>
                <p:cNvSpPr/>
                <p:nvPr/>
              </p:nvSpPr>
              <p:spPr>
                <a:xfrm>
                  <a:off x="304402" y="1002628"/>
                  <a:ext cx="1080000" cy="720000"/>
                </a:xfrm>
                <a:prstGeom prst="rect">
                  <a:avLst/>
                </a:prstGeom>
                <a:solidFill>
                  <a:srgbClr val="4BB7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Task</a:t>
                  </a:r>
                </a:p>
                <a:p>
                  <a:pPr algn="ctr"/>
                  <a:r>
                    <a:rPr lang="en-US" sz="2400" dirty="0"/>
                    <a:t>Model</a:t>
                  </a:r>
                  <a:endParaRPr lang="en-US" sz="2400" dirty="0"/>
                </a:p>
              </p:txBody>
            </p:sp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DD943A60-8FFC-481D-A831-1ED667DA4559}"/>
                    </a:ext>
                  </a:extLst>
                </p:cNvPr>
                <p:cNvSpPr/>
                <p:nvPr/>
              </p:nvSpPr>
              <p:spPr>
                <a:xfrm>
                  <a:off x="1742198" y="1002628"/>
                  <a:ext cx="1080000" cy="720000"/>
                </a:xfrm>
                <a:prstGeom prst="round2Diag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Task2USF</a:t>
                  </a:r>
                  <a:endParaRPr lang="en-US" sz="2400" dirty="0"/>
                </a:p>
              </p:txBody>
            </p:sp>
            <p:sp>
              <p:nvSpPr>
                <p:cNvPr id="33" name="Pfeil: nach rechts 3">
                  <a:extLst>
                    <a:ext uri="{FF2B5EF4-FFF2-40B4-BE49-F238E27FC236}">
                      <a16:creationId xmlns:a16="http://schemas.microsoft.com/office/drawing/2014/main" id="{E7A0C851-E49A-4B32-A06D-BF2AF5886BF8}"/>
                    </a:ext>
                  </a:extLst>
                </p:cNvPr>
                <p:cNvSpPr/>
                <p:nvPr/>
              </p:nvSpPr>
              <p:spPr>
                <a:xfrm>
                  <a:off x="1410276" y="1197422"/>
                  <a:ext cx="306048" cy="288032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/>
                </a:p>
              </p:txBody>
            </p:sp>
            <p:sp>
              <p:nvSpPr>
                <p:cNvPr id="38" name="Pfeil: nach rechts 3">
                  <a:extLst>
                    <a:ext uri="{FF2B5EF4-FFF2-40B4-BE49-F238E27FC236}">
                      <a16:creationId xmlns:a16="http://schemas.microsoft.com/office/drawing/2014/main" id="{E7A0C851-E49A-4B32-A06D-BF2AF5886BF8}"/>
                    </a:ext>
                  </a:extLst>
                </p:cNvPr>
                <p:cNvSpPr/>
                <p:nvPr/>
              </p:nvSpPr>
              <p:spPr>
                <a:xfrm>
                  <a:off x="2854533" y="1197422"/>
                  <a:ext cx="306048" cy="288032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68922" y="4293176"/>
                <a:ext cx="3965036" cy="720000"/>
                <a:chOff x="268922" y="3009130"/>
                <a:chExt cx="3965036" cy="720000"/>
              </a:xfrm>
            </p:grpSpPr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DD943A60-8FFC-481D-A831-1ED667DA4559}"/>
                    </a:ext>
                  </a:extLst>
                </p:cNvPr>
                <p:cNvSpPr/>
                <p:nvPr/>
              </p:nvSpPr>
              <p:spPr>
                <a:xfrm>
                  <a:off x="3153958" y="3009130"/>
                  <a:ext cx="1080000" cy="720000"/>
                </a:xfrm>
                <a:prstGeom prst="rect">
                  <a:avLst/>
                </a:prstGeom>
                <a:solidFill>
                  <a:srgbClr val="4BB7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i="1" dirty="0"/>
                    <a:t>Safe</a:t>
                  </a:r>
                  <a:endParaRPr lang="en-US" sz="2400" i="1" dirty="0"/>
                </a:p>
                <a:p>
                  <a:pPr algn="ctr"/>
                  <a:r>
                    <a:rPr lang="en-US" sz="2400" dirty="0"/>
                    <a:t>USF</a:t>
                  </a:r>
                </a:p>
                <a:p>
                  <a:pPr algn="ctr"/>
                  <a:r>
                    <a:rPr lang="en-US" sz="2400" dirty="0"/>
                    <a:t>Model</a:t>
                  </a:r>
                  <a:endParaRPr lang="en-US" sz="2400" dirty="0"/>
                </a:p>
              </p:txBody>
            </p:sp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DD943A60-8FFC-481D-A831-1ED667DA4559}"/>
                    </a:ext>
                  </a:extLst>
                </p:cNvPr>
                <p:cNvSpPr/>
                <p:nvPr/>
              </p:nvSpPr>
              <p:spPr>
                <a:xfrm>
                  <a:off x="1701831" y="3009130"/>
                  <a:ext cx="1080000" cy="720000"/>
                </a:xfrm>
                <a:prstGeom prst="round2Diag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USF2Task</a:t>
                  </a:r>
                  <a:endParaRPr lang="en-US" sz="2400" dirty="0"/>
                </a:p>
              </p:txBody>
            </p:sp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DD943A60-8FFC-481D-A831-1ED667DA4559}"/>
                    </a:ext>
                  </a:extLst>
                </p:cNvPr>
                <p:cNvSpPr/>
                <p:nvPr/>
              </p:nvSpPr>
              <p:spPr>
                <a:xfrm>
                  <a:off x="268922" y="3009130"/>
                  <a:ext cx="1080000" cy="720000"/>
                </a:xfrm>
                <a:prstGeom prst="rect">
                  <a:avLst/>
                </a:prstGeom>
                <a:solidFill>
                  <a:srgbClr val="4BB7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i="1" dirty="0"/>
                    <a:t>Safe</a:t>
                  </a:r>
                  <a:endParaRPr lang="en-US" sz="2400" i="1" dirty="0"/>
                </a:p>
                <a:p>
                  <a:pPr algn="ctr"/>
                  <a:r>
                    <a:rPr lang="en-US" sz="2400" i="1" dirty="0"/>
                    <a:t>Task-Model</a:t>
                  </a:r>
                  <a:endParaRPr lang="en-US" sz="2400" i="1" dirty="0"/>
                </a:p>
              </p:txBody>
            </p:sp>
            <p:sp>
              <p:nvSpPr>
                <p:cNvPr id="48" name="Pfeil: nach rechts 3">
                  <a:extLst>
                    <a:ext uri="{FF2B5EF4-FFF2-40B4-BE49-F238E27FC236}">
                      <a16:creationId xmlns:a16="http://schemas.microsoft.com/office/drawing/2014/main" id="{E7A0C851-E49A-4B32-A06D-BF2AF5886BF8}"/>
                    </a:ext>
                  </a:extLst>
                </p:cNvPr>
                <p:cNvSpPr/>
                <p:nvPr/>
              </p:nvSpPr>
              <p:spPr>
                <a:xfrm flipH="1">
                  <a:off x="1361878" y="3225114"/>
                  <a:ext cx="306048" cy="288032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/>
                </a:p>
              </p:txBody>
            </p:sp>
            <p:sp>
              <p:nvSpPr>
                <p:cNvPr id="49" name="Pfeil: nach rechts 3">
                  <a:extLst>
                    <a:ext uri="{FF2B5EF4-FFF2-40B4-BE49-F238E27FC236}">
                      <a16:creationId xmlns:a16="http://schemas.microsoft.com/office/drawing/2014/main" id="{E7A0C851-E49A-4B32-A06D-BF2AF5886BF8}"/>
                    </a:ext>
                  </a:extLst>
                </p:cNvPr>
                <p:cNvSpPr/>
                <p:nvPr/>
              </p:nvSpPr>
              <p:spPr>
                <a:xfrm flipH="1">
                  <a:off x="2814166" y="3225114"/>
                  <a:ext cx="306048" cy="288032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211960" y="2552806"/>
                <a:ext cx="1260000" cy="2276880"/>
                <a:chOff x="4222129" y="1268760"/>
                <a:chExt cx="1260000" cy="2276880"/>
              </a:xfrm>
            </p:grpSpPr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DD943A60-8FFC-481D-A831-1ED667DA4559}"/>
                    </a:ext>
                  </a:extLst>
                </p:cNvPr>
                <p:cNvSpPr/>
                <p:nvPr/>
              </p:nvSpPr>
              <p:spPr>
                <a:xfrm>
                  <a:off x="4222129" y="2043208"/>
                  <a:ext cx="1260000" cy="720000"/>
                </a:xfrm>
                <a:prstGeom prst="round2Diag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USF</a:t>
                  </a:r>
                  <a:br>
                    <a:rPr lang="en-US" sz="2400" dirty="0"/>
                  </a:br>
                  <a:r>
                    <a:rPr lang="en-US" sz="2400" dirty="0"/>
                    <a:t>Trans-formations</a:t>
                  </a:r>
                  <a:endParaRPr lang="en-US" sz="2400" dirty="0"/>
                </a:p>
              </p:txBody>
            </p:sp>
            <p:sp>
              <p:nvSpPr>
                <p:cNvPr id="47" name="Bent Arrow 46"/>
                <p:cNvSpPr/>
                <p:nvPr/>
              </p:nvSpPr>
              <p:spPr>
                <a:xfrm rot="5400000">
                  <a:off x="4308008" y="1264768"/>
                  <a:ext cx="728113" cy="736098"/>
                </a:xfrm>
                <a:prstGeom prst="bentArrow">
                  <a:avLst>
                    <a:gd name="adj1" fmla="val 20421"/>
                    <a:gd name="adj2" fmla="val 22056"/>
                    <a:gd name="adj3" fmla="val 20421"/>
                    <a:gd name="adj4" fmla="val 4375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/>
                </a:p>
              </p:txBody>
            </p:sp>
            <p:sp>
              <p:nvSpPr>
                <p:cNvPr id="57" name="Bent Arrow 56"/>
                <p:cNvSpPr/>
                <p:nvPr/>
              </p:nvSpPr>
              <p:spPr>
                <a:xfrm rot="10800000">
                  <a:off x="4268630" y="2809542"/>
                  <a:ext cx="728113" cy="736098"/>
                </a:xfrm>
                <a:prstGeom prst="bentArrow">
                  <a:avLst>
                    <a:gd name="adj1" fmla="val 20421"/>
                    <a:gd name="adj2" fmla="val 22056"/>
                    <a:gd name="adj3" fmla="val 20421"/>
                    <a:gd name="adj4" fmla="val 4375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845947" y="3140968"/>
                <a:ext cx="3351205" cy="1113795"/>
                <a:chOff x="845947" y="2024944"/>
                <a:chExt cx="3351205" cy="1113795"/>
              </a:xfrm>
            </p:grpSpPr>
            <p:sp>
              <p:nvSpPr>
                <p:cNvPr id="22" name="Flussdiagramm: Magnetplattenspeicher 21">
                  <a:extLst>
                    <a:ext uri="{FF2B5EF4-FFF2-40B4-BE49-F238E27FC236}">
                      <a16:creationId xmlns:a16="http://schemas.microsoft.com/office/drawing/2014/main" id="{F492548A-3025-FE4B-AE1B-7AE21D1FE005}"/>
                    </a:ext>
                  </a:extLst>
                </p:cNvPr>
                <p:cNvSpPr/>
                <p:nvPr/>
              </p:nvSpPr>
              <p:spPr>
                <a:xfrm>
                  <a:off x="2648946" y="2024944"/>
                  <a:ext cx="1202400" cy="828000"/>
                </a:xfrm>
                <a:prstGeom prst="flowChartMagneticDisk">
                  <a:avLst/>
                </a:prstGeom>
                <a:solidFill>
                  <a:srgbClr val="92D050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Safety Pattern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Flussdiagramm: Magnetplattenspeicher 27">
                  <a:extLst>
                    <a:ext uri="{FF2B5EF4-FFF2-40B4-BE49-F238E27FC236}">
                      <a16:creationId xmlns:a16="http://schemas.microsoft.com/office/drawing/2014/main" id="{F492548A-3025-FE4B-AE1B-7AE21D1FE005}"/>
                    </a:ext>
                  </a:extLst>
                </p:cNvPr>
                <p:cNvSpPr/>
                <p:nvPr/>
              </p:nvSpPr>
              <p:spPr>
                <a:xfrm>
                  <a:off x="845947" y="2024944"/>
                  <a:ext cx="1203632" cy="828000"/>
                </a:xfrm>
                <a:prstGeom prst="flowChartMagneticDisk">
                  <a:avLst/>
                </a:prstGeom>
                <a:solidFill>
                  <a:srgbClr val="92D050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</a:rPr>
                    <a:t>Safety-Comp. </a:t>
                  </a:r>
                  <a:r>
                    <a:rPr lang="en-US" sz="2400" dirty="0" err="1">
                      <a:solidFill>
                        <a:schemeClr val="bg1"/>
                      </a:solidFill>
                    </a:rPr>
                    <a:t>Impl</a:t>
                  </a:r>
                  <a:r>
                    <a:rPr lang="en-US" sz="2400" dirty="0">
                      <a:solidFill>
                        <a:schemeClr val="bg1"/>
                      </a:solidFill>
                    </a:rPr>
                    <a:t>.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2" name="Gerade Verbindung mit Pfeil 31"/>
                <p:cNvCxnSpPr>
                  <a:stCxn id="28" idx="4"/>
                  <a:endCxn id="22" idx="2"/>
                </p:cNvCxnSpPr>
                <p:nvPr/>
              </p:nvCxnSpPr>
              <p:spPr>
                <a:xfrm>
                  <a:off x="2049579" y="2438944"/>
                  <a:ext cx="599367" cy="0"/>
                </a:xfrm>
                <a:prstGeom prst="straightConnector1">
                  <a:avLst/>
                </a:prstGeom>
                <a:ln w="34925">
                  <a:solidFill>
                    <a:srgbClr val="92D05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Pfeil: nach rechts 3">
                  <a:extLst>
                    <a:ext uri="{FF2B5EF4-FFF2-40B4-BE49-F238E27FC236}">
                      <a16:creationId xmlns:a16="http://schemas.microsoft.com/office/drawing/2014/main" id="{E7A0C851-E49A-4B32-A06D-BF2AF5886BF8}"/>
                    </a:ext>
                  </a:extLst>
                </p:cNvPr>
                <p:cNvSpPr/>
                <p:nvPr/>
              </p:nvSpPr>
              <p:spPr>
                <a:xfrm>
                  <a:off x="3891104" y="2298514"/>
                  <a:ext cx="306048" cy="288032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/>
                </a:p>
              </p:txBody>
            </p:sp>
            <p:sp>
              <p:nvSpPr>
                <p:cNvPr id="58" name="Pfeil: nach rechts 3">
                  <a:extLst>
                    <a:ext uri="{FF2B5EF4-FFF2-40B4-BE49-F238E27FC236}">
                      <a16:creationId xmlns:a16="http://schemas.microsoft.com/office/drawing/2014/main" id="{E7A0C851-E49A-4B32-A06D-BF2AF5886BF8}"/>
                    </a:ext>
                  </a:extLst>
                </p:cNvPr>
                <p:cNvSpPr/>
                <p:nvPr/>
              </p:nvSpPr>
              <p:spPr>
                <a:xfrm rot="13535198" flipH="1">
                  <a:off x="1818490" y="2841699"/>
                  <a:ext cx="306048" cy="288032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4176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7368" y="1439094"/>
            <a:ext cx="11551027" cy="3887887"/>
            <a:chOff x="1919899" y="1730783"/>
            <a:chExt cx="7535693" cy="2490225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D943A60-8FFC-481D-A831-1ED667DA4559}"/>
                </a:ext>
              </a:extLst>
            </p:cNvPr>
            <p:cNvSpPr/>
            <p:nvPr/>
          </p:nvSpPr>
          <p:spPr>
            <a:xfrm>
              <a:off x="4808413" y="2644648"/>
              <a:ext cx="1080000" cy="720000"/>
            </a:xfrm>
            <a:prstGeom prst="rect">
              <a:avLst/>
            </a:prstGeom>
            <a:solidFill>
              <a:srgbClr val="4BB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Infra-structure</a:t>
              </a:r>
              <a:endParaRPr lang="en-US" sz="2400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D943A60-8FFC-481D-A831-1ED667DA4559}"/>
                </a:ext>
              </a:extLst>
            </p:cNvPr>
            <p:cNvSpPr/>
            <p:nvPr/>
          </p:nvSpPr>
          <p:spPr>
            <a:xfrm>
              <a:off x="1919899" y="2648081"/>
              <a:ext cx="1080000" cy="720000"/>
            </a:xfrm>
            <a:prstGeom prst="rect">
              <a:avLst/>
            </a:prstGeom>
            <a:solidFill>
              <a:srgbClr val="4BB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Task</a:t>
              </a:r>
            </a:p>
            <a:p>
              <a:pPr algn="ctr"/>
              <a:r>
                <a:rPr lang="en-US" sz="2400" dirty="0"/>
                <a:t>Model</a:t>
              </a:r>
              <a:endParaRPr lang="en-US" sz="2400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D943A60-8FFC-481D-A831-1ED667DA4559}"/>
                </a:ext>
              </a:extLst>
            </p:cNvPr>
            <p:cNvSpPr/>
            <p:nvPr/>
          </p:nvSpPr>
          <p:spPr>
            <a:xfrm>
              <a:off x="3357695" y="2648081"/>
              <a:ext cx="1080000" cy="720000"/>
            </a:xfrm>
            <a:prstGeom prst="round2Diag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Codegen</a:t>
              </a:r>
              <a:endParaRPr lang="en-US" sz="2400" dirty="0"/>
            </a:p>
          </p:txBody>
        </p:sp>
        <p:sp>
          <p:nvSpPr>
            <p:cNvPr id="86" name="Flussdiagramm: Magnetplattenspeicher 21">
              <a:extLst>
                <a:ext uri="{FF2B5EF4-FFF2-40B4-BE49-F238E27FC236}">
                  <a16:creationId xmlns:a16="http://schemas.microsoft.com/office/drawing/2014/main" id="{F492548A-3025-FE4B-AE1B-7AE21D1FE005}"/>
                </a:ext>
              </a:extLst>
            </p:cNvPr>
            <p:cNvSpPr/>
            <p:nvPr/>
          </p:nvSpPr>
          <p:spPr>
            <a:xfrm>
              <a:off x="6252971" y="1730783"/>
              <a:ext cx="792088" cy="828000"/>
            </a:xfrm>
            <a:prstGeom prst="flowChartMagneticDisk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</a:rPr>
                <a:t>Impl</a:t>
              </a:r>
              <a:r>
                <a:rPr lang="en-US" sz="24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Lib.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7" name="Rechteck 6">
              <a:extLst>
                <a:ext uri="{FF2B5EF4-FFF2-40B4-BE49-F238E27FC236}">
                  <a16:creationId xmlns:a16="http://schemas.microsoft.com/office/drawing/2014/main" id="{DD943A60-8FFC-481D-A831-1ED667DA4559}"/>
                </a:ext>
              </a:extLst>
            </p:cNvPr>
            <p:cNvSpPr/>
            <p:nvPr/>
          </p:nvSpPr>
          <p:spPr>
            <a:xfrm>
              <a:off x="4808726" y="3501008"/>
              <a:ext cx="1080000" cy="720000"/>
            </a:xfrm>
            <a:prstGeom prst="rect">
              <a:avLst/>
            </a:prstGeom>
            <a:solidFill>
              <a:srgbClr val="4BB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Config</a:t>
              </a:r>
              <a:endParaRPr lang="en-US" sz="2400" dirty="0"/>
            </a:p>
          </p:txBody>
        </p:sp>
        <p:sp>
          <p:nvSpPr>
            <p:cNvPr id="88" name="Rechteck 6">
              <a:extLst>
                <a:ext uri="{FF2B5EF4-FFF2-40B4-BE49-F238E27FC236}">
                  <a16:creationId xmlns:a16="http://schemas.microsoft.com/office/drawing/2014/main" id="{DD943A60-8FFC-481D-A831-1ED667DA4559}"/>
                </a:ext>
              </a:extLst>
            </p:cNvPr>
            <p:cNvSpPr/>
            <p:nvPr/>
          </p:nvSpPr>
          <p:spPr>
            <a:xfrm>
              <a:off x="4808644" y="1788288"/>
              <a:ext cx="1080000" cy="720000"/>
            </a:xfrm>
            <a:prstGeom prst="rect">
              <a:avLst/>
            </a:prstGeom>
            <a:solidFill>
              <a:srgbClr val="4BB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Task</a:t>
              </a:r>
              <a:br>
                <a:rPr lang="en-US" sz="2400" dirty="0"/>
              </a:br>
              <a:r>
                <a:rPr lang="en-US" sz="2400" dirty="0"/>
                <a:t>Skeletons</a:t>
              </a:r>
              <a:endParaRPr lang="en-US" sz="2400" dirty="0"/>
            </a:p>
          </p:txBody>
        </p:sp>
        <p:sp>
          <p:nvSpPr>
            <p:cNvPr id="89" name="Rechteck 6">
              <a:extLst>
                <a:ext uri="{FF2B5EF4-FFF2-40B4-BE49-F238E27FC236}">
                  <a16:creationId xmlns:a16="http://schemas.microsoft.com/office/drawing/2014/main" id="{DD943A60-8FFC-481D-A831-1ED667DA4559}"/>
                </a:ext>
              </a:extLst>
            </p:cNvPr>
            <p:cNvSpPr/>
            <p:nvPr/>
          </p:nvSpPr>
          <p:spPr>
            <a:xfrm>
              <a:off x="7409386" y="1788288"/>
              <a:ext cx="108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Task</a:t>
              </a:r>
              <a:br>
                <a:rPr lang="en-US" sz="2400" dirty="0"/>
              </a:br>
              <a:r>
                <a:rPr lang="en-US" sz="2400" dirty="0" err="1"/>
                <a:t>Impl</a:t>
              </a:r>
              <a:r>
                <a:rPr lang="en-US" sz="2400" dirty="0"/>
                <a:t>.</a:t>
              </a:r>
            </a:p>
          </p:txBody>
        </p:sp>
        <p:cxnSp>
          <p:nvCxnSpPr>
            <p:cNvPr id="94" name="Elbow Connector 93"/>
            <p:cNvCxnSpPr>
              <a:stCxn id="24" idx="3"/>
              <a:endCxn id="25" idx="2"/>
            </p:cNvCxnSpPr>
            <p:nvPr/>
          </p:nvCxnSpPr>
          <p:spPr>
            <a:xfrm>
              <a:off x="2999899" y="3008081"/>
              <a:ext cx="357796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5" idx="0"/>
              <a:endCxn id="7" idx="1"/>
            </p:cNvCxnSpPr>
            <p:nvPr/>
          </p:nvCxnSpPr>
          <p:spPr>
            <a:xfrm flipV="1">
              <a:off x="4437695" y="3004649"/>
              <a:ext cx="370718" cy="3433"/>
            </a:xfrm>
            <a:prstGeom prst="bentConnector3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25" idx="0"/>
              <a:endCxn id="88" idx="1"/>
            </p:cNvCxnSpPr>
            <p:nvPr/>
          </p:nvCxnSpPr>
          <p:spPr>
            <a:xfrm flipV="1">
              <a:off x="4437696" y="2148289"/>
              <a:ext cx="370949" cy="859793"/>
            </a:xfrm>
            <a:prstGeom prst="bentConnector3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25" idx="0"/>
              <a:endCxn id="87" idx="1"/>
            </p:cNvCxnSpPr>
            <p:nvPr/>
          </p:nvCxnSpPr>
          <p:spPr>
            <a:xfrm>
              <a:off x="4437696" y="3008082"/>
              <a:ext cx="371031" cy="852927"/>
            </a:xfrm>
            <a:prstGeom prst="bentConnector3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88" idx="3"/>
              <a:endCxn id="86" idx="2"/>
            </p:cNvCxnSpPr>
            <p:nvPr/>
          </p:nvCxnSpPr>
          <p:spPr>
            <a:xfrm flipV="1">
              <a:off x="5888645" y="2144784"/>
              <a:ext cx="364327" cy="350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89" idx="1"/>
              <a:endCxn id="86" idx="4"/>
            </p:cNvCxnSpPr>
            <p:nvPr/>
          </p:nvCxnSpPr>
          <p:spPr>
            <a:xfrm flipH="1" flipV="1">
              <a:off x="7045060" y="2144784"/>
              <a:ext cx="364327" cy="350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87" idx="3"/>
              <a:endCxn id="125" idx="1"/>
            </p:cNvCxnSpPr>
            <p:nvPr/>
          </p:nvCxnSpPr>
          <p:spPr>
            <a:xfrm flipV="1">
              <a:off x="5888727" y="3404784"/>
              <a:ext cx="973433" cy="456225"/>
            </a:xfrm>
            <a:prstGeom prst="bentConnector3">
              <a:avLst>
                <a:gd name="adj1" fmla="val 50000"/>
              </a:avLst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7" idx="3"/>
              <a:endCxn id="127" idx="1"/>
            </p:cNvCxnSpPr>
            <p:nvPr/>
          </p:nvCxnSpPr>
          <p:spPr>
            <a:xfrm>
              <a:off x="5888413" y="3004649"/>
              <a:ext cx="973746" cy="220135"/>
            </a:xfrm>
            <a:prstGeom prst="bentConnector3">
              <a:avLst>
                <a:gd name="adj1" fmla="val 50000"/>
              </a:avLst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86" idx="3"/>
              <a:endCxn id="126" idx="1"/>
            </p:cNvCxnSpPr>
            <p:nvPr/>
          </p:nvCxnSpPr>
          <p:spPr>
            <a:xfrm rot="16200000" flipH="1">
              <a:off x="6512587" y="2695211"/>
              <a:ext cx="486000" cy="213144"/>
            </a:xfrm>
            <a:prstGeom prst="bentConnector2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6862159" y="2864783"/>
              <a:ext cx="1080000" cy="720000"/>
              <a:chOff x="5885386" y="2864783"/>
              <a:chExt cx="1080000" cy="720000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885386" y="2864783"/>
                <a:ext cx="1080000" cy="720000"/>
                <a:chOff x="3823772" y="2997563"/>
                <a:chExt cx="1080000" cy="720000"/>
              </a:xfrm>
              <a:noFill/>
            </p:grpSpPr>
            <p:sp>
              <p:nvSpPr>
                <p:cNvPr id="125" name="Rechteck 6">
                  <a:extLst>
                    <a:ext uri="{FF2B5EF4-FFF2-40B4-BE49-F238E27FC236}">
                      <a16:creationId xmlns:a16="http://schemas.microsoft.com/office/drawing/2014/main" id="{DD943A60-8FFC-481D-A831-1ED667DA4559}"/>
                    </a:ext>
                  </a:extLst>
                </p:cNvPr>
                <p:cNvSpPr/>
                <p:nvPr/>
              </p:nvSpPr>
              <p:spPr>
                <a:xfrm>
                  <a:off x="3823772" y="3357563"/>
                  <a:ext cx="1080000" cy="36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Executable</a:t>
                  </a:r>
                  <a:endParaRPr lang="en-US" sz="2400" dirty="0"/>
                </a:p>
              </p:txBody>
            </p:sp>
            <p:sp>
              <p:nvSpPr>
                <p:cNvPr id="126" name="Rechteck 6">
                  <a:extLst>
                    <a:ext uri="{FF2B5EF4-FFF2-40B4-BE49-F238E27FC236}">
                      <a16:creationId xmlns:a16="http://schemas.microsoft.com/office/drawing/2014/main" id="{DD943A60-8FFC-481D-A831-1ED667DA4559}"/>
                    </a:ext>
                  </a:extLst>
                </p:cNvPr>
                <p:cNvSpPr/>
                <p:nvPr/>
              </p:nvSpPr>
              <p:spPr>
                <a:xfrm>
                  <a:off x="3823772" y="2997563"/>
                  <a:ext cx="1080000" cy="36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Executable</a:t>
                  </a:r>
                  <a:endParaRPr lang="en-US" sz="2400" dirty="0"/>
                </a:p>
              </p:txBody>
            </p:sp>
            <p:sp>
              <p:nvSpPr>
                <p:cNvPr id="127" name="Rechteck 6">
                  <a:extLst>
                    <a:ext uri="{FF2B5EF4-FFF2-40B4-BE49-F238E27FC236}">
                      <a16:creationId xmlns:a16="http://schemas.microsoft.com/office/drawing/2014/main" id="{DD943A60-8FFC-481D-A831-1ED667DA4559}"/>
                    </a:ext>
                  </a:extLst>
                </p:cNvPr>
                <p:cNvSpPr/>
                <p:nvPr/>
              </p:nvSpPr>
              <p:spPr>
                <a:xfrm>
                  <a:off x="3823772" y="2997563"/>
                  <a:ext cx="1080000" cy="72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Executable</a:t>
                  </a:r>
                  <a:endParaRPr lang="en-US" sz="2400" dirty="0"/>
                </a:p>
              </p:txBody>
            </p:sp>
          </p:grpSp>
          <p:sp>
            <p:nvSpPr>
              <p:cNvPr id="136" name="Rechteck 24">
                <a:extLst>
                  <a:ext uri="{FF2B5EF4-FFF2-40B4-BE49-F238E27FC236}">
                    <a16:creationId xmlns:a16="http://schemas.microsoft.com/office/drawing/2014/main" id="{DD943A60-8FFC-481D-A831-1ED667DA4559}"/>
                  </a:ext>
                </a:extLst>
              </p:cNvPr>
              <p:cNvSpPr/>
              <p:nvPr/>
            </p:nvSpPr>
            <p:spPr>
              <a:xfrm>
                <a:off x="5885386" y="2864783"/>
                <a:ext cx="1080000" cy="720000"/>
              </a:xfrm>
              <a:prstGeom prst="round2Diag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Build</a:t>
                </a:r>
              </a:p>
              <a:p>
                <a:pPr algn="ctr"/>
                <a:r>
                  <a:rPr lang="en-US" sz="2400" dirty="0"/>
                  <a:t>System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8375592" y="2864783"/>
              <a:ext cx="1080000" cy="720000"/>
              <a:chOff x="3823772" y="2997563"/>
              <a:chExt cx="1080000" cy="720000"/>
            </a:xfrm>
          </p:grpSpPr>
          <p:sp>
            <p:nvSpPr>
              <p:cNvPr id="138" name="Rechteck 6">
                <a:extLst>
                  <a:ext uri="{FF2B5EF4-FFF2-40B4-BE49-F238E27FC236}">
                    <a16:creationId xmlns:a16="http://schemas.microsoft.com/office/drawing/2014/main" id="{DD943A60-8FFC-481D-A831-1ED667DA4559}"/>
                  </a:ext>
                </a:extLst>
              </p:cNvPr>
              <p:cNvSpPr/>
              <p:nvPr/>
            </p:nvSpPr>
            <p:spPr>
              <a:xfrm>
                <a:off x="3823772" y="3357563"/>
                <a:ext cx="1080000" cy="3600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Executable</a:t>
                </a:r>
                <a:endParaRPr lang="en-US" sz="2400" dirty="0"/>
              </a:p>
            </p:txBody>
          </p:sp>
          <p:sp>
            <p:nvSpPr>
              <p:cNvPr id="139" name="Rechteck 6">
                <a:extLst>
                  <a:ext uri="{FF2B5EF4-FFF2-40B4-BE49-F238E27FC236}">
                    <a16:creationId xmlns:a16="http://schemas.microsoft.com/office/drawing/2014/main" id="{DD943A60-8FFC-481D-A831-1ED667DA4559}"/>
                  </a:ext>
                </a:extLst>
              </p:cNvPr>
              <p:cNvSpPr/>
              <p:nvPr/>
            </p:nvSpPr>
            <p:spPr>
              <a:xfrm>
                <a:off x="3823772" y="2997563"/>
                <a:ext cx="1080000" cy="3600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Executable</a:t>
                </a:r>
                <a:endParaRPr lang="en-US" sz="2400" dirty="0"/>
              </a:p>
            </p:txBody>
          </p:sp>
          <p:sp>
            <p:nvSpPr>
              <p:cNvPr id="140" name="Rechteck 6">
                <a:extLst>
                  <a:ext uri="{FF2B5EF4-FFF2-40B4-BE49-F238E27FC236}">
                    <a16:creationId xmlns:a16="http://schemas.microsoft.com/office/drawing/2014/main" id="{DD943A60-8FFC-481D-A831-1ED667DA4559}"/>
                  </a:ext>
                </a:extLst>
              </p:cNvPr>
              <p:cNvSpPr/>
              <p:nvPr/>
            </p:nvSpPr>
            <p:spPr>
              <a:xfrm>
                <a:off x="3823772" y="2997563"/>
                <a:ext cx="1080000" cy="7200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Executable</a:t>
                </a:r>
                <a:endParaRPr lang="en-US" sz="2400" dirty="0"/>
              </a:p>
            </p:txBody>
          </p:sp>
        </p:grpSp>
        <p:cxnSp>
          <p:nvCxnSpPr>
            <p:cNvPr id="142" name="Elbow Connector 103"/>
            <p:cNvCxnSpPr>
              <a:stCxn id="136" idx="0"/>
              <a:endCxn id="140" idx="1"/>
            </p:cNvCxnSpPr>
            <p:nvPr/>
          </p:nvCxnSpPr>
          <p:spPr>
            <a:xfrm>
              <a:off x="7942160" y="3224783"/>
              <a:ext cx="433433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490113"/>
      </p:ext>
    </p:extLst>
  </p:cSld>
  <p:clrMapOvr>
    <a:masterClrMapping/>
  </p:clrMapOvr>
</p:sld>
</file>

<file path=ppt/theme/theme1.xml><?xml version="1.0" encoding="utf-8"?>
<a:theme xmlns:a="http://schemas.openxmlformats.org/drawingml/2006/main" name="1_EffektiV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FE4I-Präsentationsvorlage.potx" id="{A392812D-A843-4DA6-B541-F8498C2B0233}" vid="{26552D19-9A11-4E5E-979F-94ABED23AF4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SAFE4I-Präsentationsvorlage</Template>
  <TotalTime>0</TotalTime>
  <Words>47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Wingdings</vt:lpstr>
      <vt:lpstr>Wingdings 2</vt:lpstr>
      <vt:lpstr>1_EffektiV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2017-11-06T11:55:02Z</dcterms:created>
  <dcterms:modified xsi:type="dcterms:W3CDTF">2021-04-14T10:20:14Z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