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</p:embeddedFont>
    <p:embeddedFont>
      <p:font typeface="League Spartan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20209126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20209126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202091261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202091261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202091261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202091261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20209126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20209126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02091261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02091261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202091261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202091261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2020912617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2020912617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E-Care: Pothole Detection Software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Machine Learning Software Made with Python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Definition of Potholes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Importance of Pothole Detection in Road Maintenance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Overview of E-Care Software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Benefits of Using E-Care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How E-Care Helps in Pothole Detection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Key Features of E-Care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Collection and Preparation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000" y="16286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Collection of Images for Training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Image Pre-Processing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Data Augmentation Techniques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Image Segmentation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Data Splitting and Labeling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Machine Learning Models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Introduction to Machine Learning Models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Convolutional Neural Networks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Ensemble Learning Techniques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and Validation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Training of Machine Learning Models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Validation of Machine Learning Models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Performance Evaluation Metrics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Model Selection Techniques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Introduction to Deployment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Web Application Development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Security and Privacy Concerns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Work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Research Opportunities in Pothole Detection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Improvements to E-Care Software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Potential Applications of E-Care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Integration with Autonomous Vehicles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Expanding to Other Road Defects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Summary of E-Care Software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Contributions of E-Care to Road Maintenance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Future Potential of E-Care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Call to Action for Collaboration and Improvement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League Spartan</vt:lpstr>
      <vt:lpstr>Inter</vt:lpstr>
      <vt:lpstr>Arial</vt:lpstr>
      <vt:lpstr>Simple Light</vt:lpstr>
      <vt:lpstr>E-Care: Pothole Detection Software</vt:lpstr>
      <vt:lpstr>Introduction</vt:lpstr>
      <vt:lpstr>Data Collection and Preparation</vt:lpstr>
      <vt:lpstr>Machine Learning Models</vt:lpstr>
      <vt:lpstr>Training and Validation</vt:lpstr>
      <vt:lpstr>Deployment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E-Care: Pothole Detection Software</dc:title>
  <cp:lastModifiedBy>Nikhil Anand [Artificial Intelligence &amp; Machine Learning - 2021]</cp:lastModifiedBy>
  <cp:revision>1</cp:revision>
  <dcterms:modified xsi:type="dcterms:W3CDTF">2023-04-18T04:42:59Z</dcterms:modified>
</cp:coreProperties>
</file>