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2" r:id="rId2"/>
    <p:sldId id="299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C981-8629-4844-B28C-EFD4802F60A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34723-3E50-4446-AD70-4C4A2074D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5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34723-3E50-4446-AD70-4C4A2074D7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2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95ECB-17F5-4571-9EBF-DB632A5AA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E6268-7BAF-4054-9BB9-600A4554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C18E9-0158-4E02-9BA6-7850A818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3BB02-BE5C-45FE-BA05-03EC64D1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ED17E-A2CC-4B1C-BE2F-CE7ABD81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FB4E-EBA7-4309-9BB4-7581EE9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39A8E-5F41-4A37-8DFB-08B05DFAF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2EB92-58EE-4812-B2BF-3CE245D6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E47E9-CA71-4AAD-A4E5-E4B96554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9F175-FA9F-458D-8F04-A0DDB6F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96780-E95E-4E7E-86DA-FFF9E65F5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16A98-7E73-4B58-8673-E6D375BA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6D7C0-6A9E-4B1D-8D99-06722082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7B7EE-BE35-41BC-8C06-C8C767ED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FADA5-2E17-411A-AE57-C1EECAF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4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D9EFB-ACFD-440B-9B49-C1FBE9D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A0E7A-6705-4DAC-9EA1-A774B56E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2CDF3-D761-4501-B708-B5DAC6C2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A5DF0-DBBF-4799-BDC5-0FB106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B9A8-24F1-48FB-A867-6833A05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7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670F-E6D7-489D-B3AB-12C284C1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0AAAF-9296-4509-848B-3397F52E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575DD-A901-4B91-BC59-2FB3919D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C41D2-9BDA-43FC-8AFC-3B318112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FAB68-E0FA-4AFB-9AFE-C0AFB8E5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06B2-52DB-4ADB-91BB-39A1859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0EADA-A079-4668-914D-D417AA8B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002D1-E81D-4131-B8BD-2DD9190B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658BA-8FD2-454C-80F5-530E888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C30B7-F935-4F62-BD9D-5305057C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C0944-BA6A-4715-A66D-B5AB2DF3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39F1A-D638-46B4-B81D-7CC73005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D099-8D4D-4A94-BC51-46B4C691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D3D25-1511-461A-89F2-916AC0733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023B9-5AD9-424F-AD6B-AC85D46A8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B47622-9D22-46AC-A1BA-4641A6F1C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6800A-B2F6-4595-9786-5DFF4EDC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BAA20-41BE-4A7E-B6C3-01536254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2E6D93-B8C8-4B37-807E-2CC0F6E6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379FD-0592-49E5-BE65-77026134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F1DF2C-03B1-4AD4-BE31-D69F1F84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8A31C-6F3A-4E28-A3B3-862E8D1B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CFBAB-26AA-4F10-96E1-86871B14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723AF-C436-4453-A968-9480A262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9ACEAD-48F2-49E2-9BDC-7A158542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C29490-5ED1-405A-BA34-F1C4ABB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3099-36C6-452C-B9D8-A4385614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EFF20-F97F-4059-988E-F013DA70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DF6A1-4BFA-4662-B7A9-8CFED0127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A8C78-26B6-4BCB-A1AE-D51BE475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DD2F1-AE37-465E-946D-991459A6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9E9D5-BF1A-4F20-B2CD-818ED8FA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9AB2-BC72-4D98-8347-14819F25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F5375A-B09F-407F-AAC4-A80EDBC40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58234-C28F-4695-9D5D-037B4F596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69AA-320F-4120-B23A-829C5C59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5C782-4DF4-4C42-8688-8CC6346B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99A2E-CD66-4322-AF2A-B0FE439B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CB09F-34B5-4A8C-AB24-DA628A90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ADE28-B5AC-4806-A243-D14C2762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D411C-A6B0-467C-BC9B-F53B79024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C3D9-9553-4104-B29C-0C8385FF6C0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8C5B-B4D3-4674-868A-983E02951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7DDDE-19FC-495C-9F27-1C8F936BE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7800-4E4D-4EA3-B1DC-059C4ADB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030336-9C8B-462B-863D-185B03C5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5" y="1536098"/>
            <a:ext cx="841741" cy="39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669A63-8354-4AE3-9901-6E19295F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98" y="1548130"/>
            <a:ext cx="1630025" cy="39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0B3FAF-4191-4F34-AF45-DEA34CFD7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301" y="1536098"/>
            <a:ext cx="1304019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BBEE07-A413-4AEA-9A3B-2932C13A4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846" y="708098"/>
            <a:ext cx="1846219" cy="478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4726A-D76B-40AB-8657-6F42374A4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515" y="1548130"/>
            <a:ext cx="234915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5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1">
            <a:extLst>
              <a:ext uri="{FF2B5EF4-FFF2-40B4-BE49-F238E27FC236}">
                <a16:creationId xmlns:a16="http://schemas.microsoft.com/office/drawing/2014/main" id="{A132E74E-F6BC-49D5-B183-EC8BCC1D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09292" cy="410730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Experimental Protocol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909105-FCB6-4B3E-89B5-910FCAF8E54D}"/>
              </a:ext>
            </a:extLst>
          </p:cNvPr>
          <p:cNvGrpSpPr/>
          <p:nvPr/>
        </p:nvGrpSpPr>
        <p:grpSpPr>
          <a:xfrm>
            <a:off x="1601238" y="810272"/>
            <a:ext cx="4061041" cy="5714107"/>
            <a:chOff x="3616323" y="570127"/>
            <a:chExt cx="4061041" cy="57141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E8ADA7-7F8C-46CA-8D03-F94BB773EA03}"/>
                </a:ext>
              </a:extLst>
            </p:cNvPr>
            <p:cNvSpPr txBox="1"/>
            <p:nvPr/>
          </p:nvSpPr>
          <p:spPr>
            <a:xfrm>
              <a:off x="5389840" y="2562399"/>
              <a:ext cx="359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2E83277E-2A8D-4E96-B7D9-4E651629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3293" y="865081"/>
              <a:ext cx="313478" cy="1474769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CB2E65D-D8AB-4A2D-A97B-47274259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3525" y="865081"/>
              <a:ext cx="607048" cy="1474769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FF15227-29CD-4217-B75D-EBA296E43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9318" y="865081"/>
              <a:ext cx="485638" cy="147476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5FEBADE-CFD8-4374-AEFF-C21F309F0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2464" y="570127"/>
              <a:ext cx="682393" cy="1769723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CA960D51-C925-4327-A135-EBD44431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1807" y="865081"/>
              <a:ext cx="874863" cy="147476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FBEB5FC-E75E-4C9A-A5D9-54310BF8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225" y="4396246"/>
              <a:ext cx="848236" cy="1327292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8658895-E2BF-4E74-B363-526B80123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435" y="4396246"/>
              <a:ext cx="786706" cy="1327292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D253EBB-0670-4D93-AC1F-85E5609AD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857"/>
            <a:stretch/>
          </p:blipFill>
          <p:spPr>
            <a:xfrm>
              <a:off x="3648989" y="4377517"/>
              <a:ext cx="848762" cy="1346022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8C1D6B0-E95C-41E8-9B96-5479AAF9B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857"/>
            <a:stretch/>
          </p:blipFill>
          <p:spPr>
            <a:xfrm>
              <a:off x="4727206" y="4377517"/>
              <a:ext cx="803726" cy="1346022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1EB2296-0652-450B-84DA-00C277428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0" r="4612"/>
            <a:stretch/>
          </p:blipFill>
          <p:spPr>
            <a:xfrm>
              <a:off x="4745936" y="2856413"/>
              <a:ext cx="756207" cy="1120825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733E5AB2-8411-46F0-ACDF-633ADC4F9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4" r="13680"/>
            <a:stretch/>
          </p:blipFill>
          <p:spPr>
            <a:xfrm>
              <a:off x="3629865" y="2856413"/>
              <a:ext cx="859427" cy="1120825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AAC018F-FA4F-4FEF-8621-3AA655FD91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76"/>
            <a:stretch/>
          </p:blipFill>
          <p:spPr>
            <a:xfrm>
              <a:off x="5786882" y="2856413"/>
              <a:ext cx="815653" cy="1120825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8CAE1DD-CF2C-41E8-B27F-17D72C339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/>
            <a:stretch/>
          </p:blipFill>
          <p:spPr>
            <a:xfrm>
              <a:off x="6884694" y="2858994"/>
              <a:ext cx="786812" cy="1120825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C8E0BF-2B04-4BEF-BC29-5D26696663E8}"/>
                </a:ext>
              </a:extLst>
            </p:cNvPr>
            <p:cNvSpPr txBox="1"/>
            <p:nvPr/>
          </p:nvSpPr>
          <p:spPr>
            <a:xfrm>
              <a:off x="5366314" y="6007235"/>
              <a:ext cx="37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EE5972-1468-4318-80AB-0277D571DD37}"/>
                </a:ext>
              </a:extLst>
            </p:cNvPr>
            <p:cNvSpPr txBox="1"/>
            <p:nvPr/>
          </p:nvSpPr>
          <p:spPr>
            <a:xfrm>
              <a:off x="3676129" y="2350529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C8E96C-DB07-46CB-9C4E-0C259D1DAD76}"/>
                </a:ext>
              </a:extLst>
            </p:cNvPr>
            <p:cNvSpPr txBox="1"/>
            <p:nvPr/>
          </p:nvSpPr>
          <p:spPr>
            <a:xfrm>
              <a:off x="4405368" y="2350529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40A199-89F0-4155-84DD-FD4BDC54820F}"/>
                </a:ext>
              </a:extLst>
            </p:cNvPr>
            <p:cNvSpPr txBox="1"/>
            <p:nvPr/>
          </p:nvSpPr>
          <p:spPr>
            <a:xfrm>
              <a:off x="5207977" y="2350529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B19DA6-94EB-4B15-A8F0-126DBA08B9BB}"/>
                </a:ext>
              </a:extLst>
            </p:cNvPr>
            <p:cNvSpPr txBox="1"/>
            <p:nvPr/>
          </p:nvSpPr>
          <p:spPr>
            <a:xfrm>
              <a:off x="5934575" y="2350529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D9846B-830C-4D7F-A946-1D7E580991C3}"/>
                </a:ext>
              </a:extLst>
            </p:cNvPr>
            <p:cNvSpPr txBox="1"/>
            <p:nvPr/>
          </p:nvSpPr>
          <p:spPr>
            <a:xfrm>
              <a:off x="6906822" y="2350529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1DB543-B28E-458D-A559-9E48D29C7FCC}"/>
                </a:ext>
              </a:extLst>
            </p:cNvPr>
            <p:cNvSpPr txBox="1"/>
            <p:nvPr/>
          </p:nvSpPr>
          <p:spPr>
            <a:xfrm>
              <a:off x="3648989" y="3948717"/>
              <a:ext cx="840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Wrist Flexion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EBEA1C-D7BE-42E5-9158-15C961618961}"/>
                </a:ext>
              </a:extLst>
            </p:cNvPr>
            <p:cNvSpPr txBox="1"/>
            <p:nvPr/>
          </p:nvSpPr>
          <p:spPr>
            <a:xfrm>
              <a:off x="5767649" y="3948148"/>
              <a:ext cx="848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Radial Deviation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ED4817-C10A-4F70-BCC8-E441A1B4C291}"/>
                </a:ext>
              </a:extLst>
            </p:cNvPr>
            <p:cNvSpPr txBox="1"/>
            <p:nvPr/>
          </p:nvSpPr>
          <p:spPr>
            <a:xfrm>
              <a:off x="4658474" y="3954498"/>
              <a:ext cx="9311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Wrist Extension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A608E5-0C3D-46FD-93D5-89F04C395285}"/>
                </a:ext>
              </a:extLst>
            </p:cNvPr>
            <p:cNvSpPr txBox="1"/>
            <p:nvPr/>
          </p:nvSpPr>
          <p:spPr>
            <a:xfrm>
              <a:off x="6829127" y="3954498"/>
              <a:ext cx="848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Ulnar Deviation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F13C3A-3A42-41E4-9FA2-596CD95E7BA3}"/>
                </a:ext>
              </a:extLst>
            </p:cNvPr>
            <p:cNvSpPr txBox="1"/>
            <p:nvPr/>
          </p:nvSpPr>
          <p:spPr>
            <a:xfrm>
              <a:off x="6811641" y="5699655"/>
              <a:ext cx="848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Hand Open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40AB99-E078-4AB3-ADD7-7AC916C0D9A3}"/>
                </a:ext>
              </a:extLst>
            </p:cNvPr>
            <p:cNvSpPr txBox="1"/>
            <p:nvPr/>
          </p:nvSpPr>
          <p:spPr>
            <a:xfrm>
              <a:off x="5756911" y="5701451"/>
              <a:ext cx="848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Hand Close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678546B-0844-4AE0-886C-6806BDEE812C}"/>
                </a:ext>
              </a:extLst>
            </p:cNvPr>
            <p:cNvSpPr txBox="1"/>
            <p:nvPr/>
          </p:nvSpPr>
          <p:spPr>
            <a:xfrm>
              <a:off x="3616323" y="5700364"/>
              <a:ext cx="917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Wrist Pronation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893D80-5158-4EDA-A1FF-0F0F91BDD5FB}"/>
                </a:ext>
              </a:extLst>
            </p:cNvPr>
            <p:cNvSpPr txBox="1"/>
            <p:nvPr/>
          </p:nvSpPr>
          <p:spPr>
            <a:xfrm>
              <a:off x="4604577" y="5695627"/>
              <a:ext cx="987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Wrist Supination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8C3EDD6-6A01-43B2-87D9-6B16CDBE45B4}"/>
              </a:ext>
            </a:extLst>
          </p:cNvPr>
          <p:cNvSpPr/>
          <p:nvPr/>
        </p:nvSpPr>
        <p:spPr>
          <a:xfrm>
            <a:off x="7261636" y="1218460"/>
            <a:ext cx="3329126" cy="442108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ko-KR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1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22C6B9-D70A-4531-8B54-EDA4F33DF847}"/>
              </a:ext>
            </a:extLst>
          </p:cNvPr>
          <p:cNvSpPr>
            <a:spLocks noChangeAspect="1"/>
          </p:cNvSpPr>
          <p:nvPr/>
        </p:nvSpPr>
        <p:spPr>
          <a:xfrm>
            <a:off x="4047918" y="1218460"/>
            <a:ext cx="3600000" cy="47795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000" dirty="0">
                <a:latin typeface="Arial" panose="020B0604020202020204" pitchFamily="34" charset="0"/>
                <a:cs typeface="Arial" panose="020B0604020202020204" pitchFamily="34" charset="0"/>
              </a:rPr>
              <a:t>Prepare for next trial</a:t>
            </a:r>
            <a:endParaRPr lang="ko-KR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7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35</Words>
  <Application>Microsoft Office PowerPoint</Application>
  <PresentationFormat>와이드스크린</PresentationFormat>
  <Paragraphs>19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Experimental Protocol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김세진 Kim Se Jin</dc:creator>
  <cp:lastModifiedBy>김세진(기계공학과)</cp:lastModifiedBy>
  <cp:revision>11</cp:revision>
  <dcterms:created xsi:type="dcterms:W3CDTF">2023-04-25T15:02:20Z</dcterms:created>
  <dcterms:modified xsi:type="dcterms:W3CDTF">2023-12-22T07:52:53Z</dcterms:modified>
</cp:coreProperties>
</file>