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15"/>
  </p:normalViewPr>
  <p:slideViewPr>
    <p:cSldViewPr snapToGrid="0" snapToObjects="1">
      <p:cViewPr varScale="1">
        <p:scale>
          <a:sx n="95" d="100"/>
          <a:sy n="95" d="100"/>
        </p:scale>
        <p:origin x="12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AA514-5138-7B41-8A63-807B7F75D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58727B-A97D-D348-8E97-F8AC9A341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D602E-DB01-6846-A098-A3A0F102D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69E22-6C43-4B4B-A5F9-C5BD0B5CCBCA}" type="datetimeFigureOut">
              <a:rPr lang="pt-PT" smtClean="0"/>
              <a:t>13/05/22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E640D-3E8E-6B46-B908-86EAE8BC7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47963-61B3-1143-BC44-D9B455058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9FEF-FF08-2B46-AEB4-F8B5ACF8F2C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5740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B13AE-067D-374E-A38A-DDD3EC11F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7901A9-76F8-6E45-AE61-06DED20C2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3614C-76FB-1740-A539-08E08004C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69E22-6C43-4B4B-A5F9-C5BD0B5CCBCA}" type="datetimeFigureOut">
              <a:rPr lang="pt-PT" smtClean="0"/>
              <a:t>13/05/22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BD8AA-D0B1-404D-B03A-CD35232DD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85529-004F-374C-AC4F-D0E522D5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9FEF-FF08-2B46-AEB4-F8B5ACF8F2C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0153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8D99C5-7ED6-9E41-A82E-1B551B190E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B80CD7-CAB9-6A41-AEC3-064FD5DF4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D1C77-6889-3947-92C4-448D71060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69E22-6C43-4B4B-A5F9-C5BD0B5CCBCA}" type="datetimeFigureOut">
              <a:rPr lang="pt-PT" smtClean="0"/>
              <a:t>13/05/22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0F4CE-9C71-934A-9245-ED4702A0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D8B3D-3CF4-9F42-8CF3-7E9D447ED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9FEF-FF08-2B46-AEB4-F8B5ACF8F2C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77964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2D3CE-5D9B-E544-B334-0D5E4F107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9B257-5DE8-8448-B97E-AA76A2266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0D50A-4557-C545-98C8-E9A998F57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69E22-6C43-4B4B-A5F9-C5BD0B5CCBCA}" type="datetimeFigureOut">
              <a:rPr lang="pt-PT" smtClean="0"/>
              <a:t>13/05/22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B4202-F1AB-EF44-B32D-DA667054F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C397A-1803-7144-BBDF-3DAF07C24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9FEF-FF08-2B46-AEB4-F8B5ACF8F2C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0135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048D5-0B45-BC49-965B-9DA1C7871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5A08E-26DF-904F-A379-F7043B46F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A6EE2-ED82-144F-B46B-8DE84C48A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69E22-6C43-4B4B-A5F9-C5BD0B5CCBCA}" type="datetimeFigureOut">
              <a:rPr lang="pt-PT" smtClean="0"/>
              <a:t>13/05/22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306C8-D65C-0D46-BF23-FD8868FB6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4EDB1-5A91-224C-AC54-FE3DE2F53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9FEF-FF08-2B46-AEB4-F8B5ACF8F2C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60849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AB738-8A81-3A4B-8D44-760ECDF90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008EB-9B7A-A548-A578-8AE706D14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434774-221F-8143-9E51-C8DD43274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0FD95-9E3D-4A40-A65D-9F529E118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69E22-6C43-4B4B-A5F9-C5BD0B5CCBCA}" type="datetimeFigureOut">
              <a:rPr lang="pt-PT" smtClean="0"/>
              <a:t>13/05/22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CC83D-C961-6C4D-B008-41CD718CB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858EE-3AC0-C240-84AB-472449FD1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9FEF-FF08-2B46-AEB4-F8B5ACF8F2C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54415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DE8F1-57CE-4841-8577-E8B74C73F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1EE2EB-716A-FB43-8E89-745BD09C8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FA581F-E3F8-E547-A324-2C8B89AA5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51C488-D00F-4A4C-AA8D-47E8D34BEF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2D70C8-3DB4-0847-A252-DBB5BB8D4C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348BDD-D261-9642-88E9-D265C8473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69E22-6C43-4B4B-A5F9-C5BD0B5CCBCA}" type="datetimeFigureOut">
              <a:rPr lang="pt-PT" smtClean="0"/>
              <a:t>13/05/22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3CB583-AD21-C24F-A99C-80174D6A0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0B7F76-0658-C048-936E-E32373274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9FEF-FF08-2B46-AEB4-F8B5ACF8F2C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66116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DE9E9-D80D-DA45-A3C7-EBFCD5E55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409A4B-4C03-F04B-838B-D33B7CB4A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69E22-6C43-4B4B-A5F9-C5BD0B5CCBCA}" type="datetimeFigureOut">
              <a:rPr lang="pt-PT" smtClean="0"/>
              <a:t>13/05/22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F18D69-F9ED-6748-BDDB-A21FA1D28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CF24E2-872C-E345-ACED-7871CCBEA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9FEF-FF08-2B46-AEB4-F8B5ACF8F2C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67702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138629-322D-DA4B-846D-6E634CA91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69E22-6C43-4B4B-A5F9-C5BD0B5CCBCA}" type="datetimeFigureOut">
              <a:rPr lang="pt-PT" smtClean="0"/>
              <a:t>13/05/22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993F81-9474-9C42-A9E1-3FDFE3663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88FD52-750B-7044-BD1B-8CB055856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9FEF-FF08-2B46-AEB4-F8B5ACF8F2C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7188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4FDD0-323F-F441-922C-BF9FAABBC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256AF-C6B0-9C41-A52C-3D59839C9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91139A-111E-5640-8A06-ACBAF6B03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B4A10-D776-9E43-AD5A-27FBD99F2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69E22-6C43-4B4B-A5F9-C5BD0B5CCBCA}" type="datetimeFigureOut">
              <a:rPr lang="pt-PT" smtClean="0"/>
              <a:t>13/05/22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1D50F-546B-CD4A-80F0-131AFFF4F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36DFDC-5EB6-9841-9E8B-A22FED76D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9FEF-FF08-2B46-AEB4-F8B5ACF8F2C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31936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53B19-F7BB-3A47-A4AB-C9E4814EC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442291-8E96-5247-8D57-EA51281A7D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356C61-0250-5E4D-952C-9A85FEB8A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12669-145B-C542-99D8-10700B312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69E22-6C43-4B4B-A5F9-C5BD0B5CCBCA}" type="datetimeFigureOut">
              <a:rPr lang="pt-PT" smtClean="0"/>
              <a:t>13/05/22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DA091D-B19D-BC43-BD7D-674D18CBE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D73968-4A58-7A43-9223-D71D12BA0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9FEF-FF08-2B46-AEB4-F8B5ACF8F2C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10368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726245-6C3D-E64D-B128-68A5CA870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7333F-B411-8A47-B3D2-2C4DAB047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CD67C-FFB7-D145-8AF9-C78A4FCFEC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69E22-6C43-4B4B-A5F9-C5BD0B5CCBCA}" type="datetimeFigureOut">
              <a:rPr lang="pt-PT" smtClean="0"/>
              <a:t>13/05/22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BAB7B-205E-7F45-9522-D3F88D5201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170D5-E87C-6241-8FA1-EF4F85AFA5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A9FEF-FF08-2B46-AEB4-F8B5ACF8F2C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006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32AFB05-442A-A245-8873-B09181AC6F97}"/>
              </a:ext>
            </a:extLst>
          </p:cNvPr>
          <p:cNvCxnSpPr>
            <a:cxnSpLocks/>
            <a:stCxn id="5" idx="2"/>
            <a:endCxn id="1026" idx="0"/>
          </p:cNvCxnSpPr>
          <p:nvPr/>
        </p:nvCxnSpPr>
        <p:spPr>
          <a:xfrm>
            <a:off x="4954494" y="1979240"/>
            <a:ext cx="1290919" cy="164941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2AF7A6F-DBAE-A44C-A5A3-FD5F26513CF8}"/>
              </a:ext>
            </a:extLst>
          </p:cNvPr>
          <p:cNvSpPr/>
          <p:nvPr/>
        </p:nvSpPr>
        <p:spPr>
          <a:xfrm>
            <a:off x="717736" y="1250577"/>
            <a:ext cx="1828800" cy="728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Archivematica’s</a:t>
            </a:r>
            <a:br>
              <a:rPr lang="en-US" dirty="0"/>
            </a:br>
            <a:r>
              <a:rPr lang="en-US" dirty="0"/>
              <a:t>Storage 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704A5B-98E0-504F-B91B-E9EC9EAD2677}"/>
              </a:ext>
            </a:extLst>
          </p:cNvPr>
          <p:cNvSpPr/>
          <p:nvPr/>
        </p:nvSpPr>
        <p:spPr>
          <a:xfrm>
            <a:off x="4040094" y="1250577"/>
            <a:ext cx="1828800" cy="728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 File Retrieval</a:t>
            </a:r>
            <a:br>
              <a:rPr lang="en-US" dirty="0"/>
            </a:br>
            <a:r>
              <a:rPr lang="en-US" dirty="0"/>
              <a:t>API</a:t>
            </a:r>
          </a:p>
        </p:txBody>
      </p:sp>
      <p:pic>
        <p:nvPicPr>
          <p:cNvPr id="1026" name="Picture 2" descr="Base de dados - ícones de tecnologia grátis">
            <a:extLst>
              <a:ext uri="{FF2B5EF4-FFF2-40B4-BE49-F238E27FC236}">
                <a16:creationId xmlns:a16="http://schemas.microsoft.com/office/drawing/2014/main" id="{E5ECC109-BD6A-1D4D-9B30-21587CF0C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789" y="3628650"/>
            <a:ext cx="1207247" cy="1207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3AAA30F-B4AD-E941-87E7-00F7FDE1B128}"/>
              </a:ext>
            </a:extLst>
          </p:cNvPr>
          <p:cNvSpPr/>
          <p:nvPr/>
        </p:nvSpPr>
        <p:spPr>
          <a:xfrm>
            <a:off x="6448052" y="1250577"/>
            <a:ext cx="1828800" cy="728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  <a:br>
              <a:rPr lang="en-US" dirty="0"/>
            </a:br>
            <a:r>
              <a:rPr lang="en-US" dirty="0"/>
              <a:t>Polling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AC2223-EC7A-3043-B60B-6A48D11DBA33}"/>
              </a:ext>
            </a:extLst>
          </p:cNvPr>
          <p:cNvSpPr/>
          <p:nvPr/>
        </p:nvSpPr>
        <p:spPr>
          <a:xfrm>
            <a:off x="8856010" y="1250576"/>
            <a:ext cx="1828800" cy="728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Mail Service</a:t>
            </a:r>
            <a:br>
              <a:rPr lang="en-US" dirty="0"/>
            </a:br>
            <a:r>
              <a:rPr lang="en-US" dirty="0"/>
              <a:t>API</a:t>
            </a: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35D24CBC-257F-8940-A98D-4C2A3C853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1989" y="1979238"/>
            <a:ext cx="1062821" cy="383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Mastering SQLAlchemy Series">
            <a:extLst>
              <a:ext uri="{FF2B5EF4-FFF2-40B4-BE49-F238E27FC236}">
                <a16:creationId xmlns:a16="http://schemas.microsoft.com/office/drawing/2014/main" id="{FC09D1AC-903E-4446-B4B4-F899F344F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899" y="2236740"/>
            <a:ext cx="1282911" cy="58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ogo Mysql PNG images, Free Download - Free Transparent PNG Logos">
            <a:extLst>
              <a:ext uri="{FF2B5EF4-FFF2-40B4-BE49-F238E27FC236}">
                <a16:creationId xmlns:a16="http://schemas.microsoft.com/office/drawing/2014/main" id="{245BCE00-2415-3F4E-8BD9-370C0B4DD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430" y="4634689"/>
            <a:ext cx="603624" cy="402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2F6C8AB-CFE1-7F48-B302-1C7C32573707}"/>
              </a:ext>
            </a:extLst>
          </p:cNvPr>
          <p:cNvSpPr/>
          <p:nvPr/>
        </p:nvSpPr>
        <p:spPr>
          <a:xfrm>
            <a:off x="4477871" y="2088728"/>
            <a:ext cx="1506070" cy="5313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74C2EEE-5B30-BA4B-90F6-34D9BB621F56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546536" y="1614909"/>
            <a:ext cx="1493558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F32E726-0D68-7F42-A031-11D5C72B0482}"/>
              </a:ext>
            </a:extLst>
          </p:cNvPr>
          <p:cNvCxnSpPr>
            <a:cxnSpLocks/>
            <a:endCxn id="1026" idx="0"/>
          </p:cNvCxnSpPr>
          <p:nvPr/>
        </p:nvCxnSpPr>
        <p:spPr>
          <a:xfrm flipH="1">
            <a:off x="6245413" y="1932967"/>
            <a:ext cx="1117040" cy="1695683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F789A9D-3B14-1248-8BEE-03400172D467}"/>
              </a:ext>
            </a:extLst>
          </p:cNvPr>
          <p:cNvCxnSpPr>
            <a:cxnSpLocks/>
            <a:stCxn id="8" idx="2"/>
            <a:endCxn id="1026" idx="0"/>
          </p:cNvCxnSpPr>
          <p:nvPr/>
        </p:nvCxnSpPr>
        <p:spPr>
          <a:xfrm flipH="1">
            <a:off x="6245413" y="1979239"/>
            <a:ext cx="3524997" cy="1649411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Mastering SQLAlchemy Series">
            <a:extLst>
              <a:ext uri="{FF2B5EF4-FFF2-40B4-BE49-F238E27FC236}">
                <a16:creationId xmlns:a16="http://schemas.microsoft.com/office/drawing/2014/main" id="{C6A50BD9-02FA-004E-B6D8-665AC7B55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983" y="2236741"/>
            <a:ext cx="1282911" cy="58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60669BC-AA39-C548-8563-9B2894076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073" y="1979239"/>
            <a:ext cx="1062821" cy="383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DD944A63-1276-F14E-963D-C82B6631375A}"/>
              </a:ext>
            </a:extLst>
          </p:cNvPr>
          <p:cNvSpPr/>
          <p:nvPr/>
        </p:nvSpPr>
        <p:spPr>
          <a:xfrm>
            <a:off x="6727348" y="2028544"/>
            <a:ext cx="1506070" cy="334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8" name="Picture 6" descr="Mastering SQLAlchemy Series">
            <a:extLst>
              <a:ext uri="{FF2B5EF4-FFF2-40B4-BE49-F238E27FC236}">
                <a16:creationId xmlns:a16="http://schemas.microsoft.com/office/drawing/2014/main" id="{D37B3B55-00C9-EF45-A0C5-133A85059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501" y="1946414"/>
            <a:ext cx="1282911" cy="58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9B323BB-B12B-FB4D-8A11-08BA5C3BAC0E}"/>
              </a:ext>
            </a:extLst>
          </p:cNvPr>
          <p:cNvSpPr txBox="1"/>
          <p:nvPr/>
        </p:nvSpPr>
        <p:spPr>
          <a:xfrm>
            <a:off x="7365866" y="2407719"/>
            <a:ext cx="92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Polling2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29D9698-0F53-8E49-9ADF-EF9DFE68C9E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8276852" y="1614908"/>
            <a:ext cx="579158" cy="1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33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17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Rafael Direito</dc:creator>
  <cp:lastModifiedBy>Rafael Direito</cp:lastModifiedBy>
  <cp:revision>1</cp:revision>
  <dcterms:created xsi:type="dcterms:W3CDTF">2022-05-13T15:37:09Z</dcterms:created>
  <dcterms:modified xsi:type="dcterms:W3CDTF">2022-05-13T15:46:07Z</dcterms:modified>
</cp:coreProperties>
</file>