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C9AE7-B26C-8440-8ECA-6BD2684BB740}" v="10" dt="2021-04-18T02:03:34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>
        <p:scale>
          <a:sx n="178" d="100"/>
          <a:sy n="178" d="100"/>
        </p:scale>
        <p:origin x="-152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ita Todd" userId="aecd82da-d994-425b-881f-9141b2d63059" providerId="ADAL" clId="{A1BC9AE7-B26C-8440-8ECA-6BD2684BB740}"/>
    <pc:docChg chg="undo custSel modSld">
      <pc:chgData name="Juanita Todd" userId="aecd82da-d994-425b-881f-9141b2d63059" providerId="ADAL" clId="{A1BC9AE7-B26C-8440-8ECA-6BD2684BB740}" dt="2021-04-18T02:03:36.412" v="201" actId="20577"/>
      <pc:docMkLst>
        <pc:docMk/>
      </pc:docMkLst>
      <pc:sldChg chg="addSp delSp modSp mod">
        <pc:chgData name="Juanita Todd" userId="aecd82da-d994-425b-881f-9141b2d63059" providerId="ADAL" clId="{A1BC9AE7-B26C-8440-8ECA-6BD2684BB740}" dt="2021-04-18T02:03:36.412" v="201" actId="20577"/>
        <pc:sldMkLst>
          <pc:docMk/>
          <pc:sldMk cId="4113245218" sldId="256"/>
        </pc:sldMkLst>
        <pc:spChg chg="add mod">
          <ac:chgData name="Juanita Todd" userId="aecd82da-d994-425b-881f-9141b2d63059" providerId="ADAL" clId="{A1BC9AE7-B26C-8440-8ECA-6BD2684BB740}" dt="2021-04-18T02:02:54.389" v="163"/>
          <ac:spMkLst>
            <pc:docMk/>
            <pc:sldMk cId="4113245218" sldId="256"/>
            <ac:spMk id="11" creationId="{BA57F6A0-63F8-BC4F-9B64-30D1F2692C1A}"/>
          </ac:spMkLst>
        </pc:spChg>
        <pc:spChg chg="mod">
          <ac:chgData name="Juanita Todd" userId="aecd82da-d994-425b-881f-9141b2d63059" providerId="ADAL" clId="{A1BC9AE7-B26C-8440-8ECA-6BD2684BB740}" dt="2021-04-18T01:54:37.200" v="33" actId="1076"/>
          <ac:spMkLst>
            <pc:docMk/>
            <pc:sldMk cId="4113245218" sldId="256"/>
            <ac:spMk id="24" creationId="{4A7F2235-C356-7145-84EF-1C0C54BA7028}"/>
          </ac:spMkLst>
        </pc:spChg>
        <pc:spChg chg="mod">
          <ac:chgData name="Juanita Todd" userId="aecd82da-d994-425b-881f-9141b2d63059" providerId="ADAL" clId="{A1BC9AE7-B26C-8440-8ECA-6BD2684BB740}" dt="2021-04-18T01:54:01.160" v="20" actId="1076"/>
          <ac:spMkLst>
            <pc:docMk/>
            <pc:sldMk cId="4113245218" sldId="256"/>
            <ac:spMk id="25" creationId="{5A059A60-A977-E54E-A008-0858A5121D98}"/>
          </ac:spMkLst>
        </pc:spChg>
        <pc:spChg chg="mod">
          <ac:chgData name="Juanita Todd" userId="aecd82da-d994-425b-881f-9141b2d63059" providerId="ADAL" clId="{A1BC9AE7-B26C-8440-8ECA-6BD2684BB740}" dt="2021-04-18T01:53:38.568" v="7" actId="1076"/>
          <ac:spMkLst>
            <pc:docMk/>
            <pc:sldMk cId="4113245218" sldId="256"/>
            <ac:spMk id="26" creationId="{015987F4-4ED0-A047-95F7-A3D8E8E427D3}"/>
          </ac:spMkLst>
        </pc:spChg>
        <pc:spChg chg="mod">
          <ac:chgData name="Juanita Todd" userId="aecd82da-d994-425b-881f-9141b2d63059" providerId="ADAL" clId="{A1BC9AE7-B26C-8440-8ECA-6BD2684BB740}" dt="2021-04-18T02:03:25.885" v="197" actId="20577"/>
          <ac:spMkLst>
            <pc:docMk/>
            <pc:sldMk cId="4113245218" sldId="256"/>
            <ac:spMk id="28" creationId="{013A23DD-A1BD-A849-A566-015B49F97B56}"/>
          </ac:spMkLst>
        </pc:spChg>
        <pc:spChg chg="del">
          <ac:chgData name="Juanita Todd" userId="aecd82da-d994-425b-881f-9141b2d63059" providerId="ADAL" clId="{A1BC9AE7-B26C-8440-8ECA-6BD2684BB740}" dt="2021-04-18T01:54:51.046" v="37" actId="478"/>
          <ac:spMkLst>
            <pc:docMk/>
            <pc:sldMk cId="4113245218" sldId="256"/>
            <ac:spMk id="38" creationId="{8A92D0CC-D3EA-8849-963A-A3CD96D5A308}"/>
          </ac:spMkLst>
        </pc:spChg>
        <pc:spChg chg="del">
          <ac:chgData name="Juanita Todd" userId="aecd82da-d994-425b-881f-9141b2d63059" providerId="ADAL" clId="{A1BC9AE7-B26C-8440-8ECA-6BD2684BB740}" dt="2021-04-18T01:54:51.046" v="37" actId="478"/>
          <ac:spMkLst>
            <pc:docMk/>
            <pc:sldMk cId="4113245218" sldId="256"/>
            <ac:spMk id="39" creationId="{9DC3BD17-CA6A-BB41-918C-BD8AB54EC968}"/>
          </ac:spMkLst>
        </pc:spChg>
        <pc:spChg chg="del">
          <ac:chgData name="Juanita Todd" userId="aecd82da-d994-425b-881f-9141b2d63059" providerId="ADAL" clId="{A1BC9AE7-B26C-8440-8ECA-6BD2684BB740}" dt="2021-04-18T01:54:53.106" v="38" actId="478"/>
          <ac:spMkLst>
            <pc:docMk/>
            <pc:sldMk cId="4113245218" sldId="256"/>
            <ac:spMk id="40" creationId="{93852BD8-4AF6-5B4A-A700-9E250390436C}"/>
          </ac:spMkLst>
        </pc:spChg>
        <pc:spChg chg="mod">
          <ac:chgData name="Juanita Todd" userId="aecd82da-d994-425b-881f-9141b2d63059" providerId="ADAL" clId="{A1BC9AE7-B26C-8440-8ECA-6BD2684BB740}" dt="2021-04-18T02:03:36.412" v="201" actId="20577"/>
          <ac:spMkLst>
            <pc:docMk/>
            <pc:sldMk cId="4113245218" sldId="256"/>
            <ac:spMk id="43" creationId="{054C3C93-1E3A-AF4A-8E03-B10E35CF38D8}"/>
          </ac:spMkLst>
        </pc:spChg>
        <pc:spChg chg="add mod">
          <ac:chgData name="Juanita Todd" userId="aecd82da-d994-425b-881f-9141b2d63059" providerId="ADAL" clId="{A1BC9AE7-B26C-8440-8ECA-6BD2684BB740}" dt="2021-04-18T01:55:01.221" v="40" actId="1076"/>
          <ac:spMkLst>
            <pc:docMk/>
            <pc:sldMk cId="4113245218" sldId="256"/>
            <ac:spMk id="55" creationId="{A893F93B-24FE-864A-B516-B622193C44E3}"/>
          </ac:spMkLst>
        </pc:spChg>
        <pc:spChg chg="add mod">
          <ac:chgData name="Juanita Todd" userId="aecd82da-d994-425b-881f-9141b2d63059" providerId="ADAL" clId="{A1BC9AE7-B26C-8440-8ECA-6BD2684BB740}" dt="2021-04-18T01:55:01.221" v="40" actId="1076"/>
          <ac:spMkLst>
            <pc:docMk/>
            <pc:sldMk cId="4113245218" sldId="256"/>
            <ac:spMk id="56" creationId="{EA87A3A3-5F76-6749-9EBE-AF56E39A7AE1}"/>
          </ac:spMkLst>
        </pc:spChg>
        <pc:spChg chg="add mod">
          <ac:chgData name="Juanita Todd" userId="aecd82da-d994-425b-881f-9141b2d63059" providerId="ADAL" clId="{A1BC9AE7-B26C-8440-8ECA-6BD2684BB740}" dt="2021-04-18T01:55:01.221" v="40" actId="1076"/>
          <ac:spMkLst>
            <pc:docMk/>
            <pc:sldMk cId="4113245218" sldId="256"/>
            <ac:spMk id="57" creationId="{F96C7F31-8CF3-B14C-A1C7-733505B3B51D}"/>
          </ac:spMkLst>
        </pc:spChg>
        <pc:spChg chg="add del mod">
          <ac:chgData name="Juanita Todd" userId="aecd82da-d994-425b-881f-9141b2d63059" providerId="ADAL" clId="{A1BC9AE7-B26C-8440-8ECA-6BD2684BB740}" dt="2021-04-18T01:55:04.433" v="42" actId="478"/>
          <ac:spMkLst>
            <pc:docMk/>
            <pc:sldMk cId="4113245218" sldId="256"/>
            <ac:spMk id="58" creationId="{40D432DC-A336-AD4A-9A41-7CC271DC81FE}"/>
          </ac:spMkLst>
        </pc:spChg>
        <pc:spChg chg="add del mod">
          <ac:chgData name="Juanita Todd" userId="aecd82da-d994-425b-881f-9141b2d63059" providerId="ADAL" clId="{A1BC9AE7-B26C-8440-8ECA-6BD2684BB740}" dt="2021-04-18T01:55:03.184" v="41" actId="478"/>
          <ac:spMkLst>
            <pc:docMk/>
            <pc:sldMk cId="4113245218" sldId="256"/>
            <ac:spMk id="59" creationId="{D361ED6C-0BBF-8D4D-855B-5625B78ADB9A}"/>
          </ac:spMkLst>
        </pc:spChg>
        <pc:cxnChg chg="add del mod">
          <ac:chgData name="Juanita Todd" userId="aecd82da-d994-425b-881f-9141b2d63059" providerId="ADAL" clId="{A1BC9AE7-B26C-8440-8ECA-6BD2684BB740}" dt="2021-04-18T01:54:41.995" v="34" actId="14100"/>
          <ac:cxnSpMkLst>
            <pc:docMk/>
            <pc:sldMk cId="4113245218" sldId="256"/>
            <ac:cxnSpMk id="6" creationId="{546542BF-0652-5C4F-8B9A-D5EAFF88FD2D}"/>
          </ac:cxnSpMkLst>
        </pc:cxnChg>
        <pc:cxnChg chg="mod">
          <ac:chgData name="Juanita Todd" userId="aecd82da-d994-425b-881f-9141b2d63059" providerId="ADAL" clId="{A1BC9AE7-B26C-8440-8ECA-6BD2684BB740}" dt="2021-04-18T01:53:42.225" v="8" actId="14100"/>
          <ac:cxnSpMkLst>
            <pc:docMk/>
            <pc:sldMk cId="4113245218" sldId="256"/>
            <ac:cxnSpMk id="13" creationId="{40A79A28-4B8D-BC44-8916-B75B79793712}"/>
          </ac:cxnSpMkLst>
        </pc:cxnChg>
        <pc:cxnChg chg="mod">
          <ac:chgData name="Juanita Todd" userId="aecd82da-d994-425b-881f-9141b2d63059" providerId="ADAL" clId="{A1BC9AE7-B26C-8440-8ECA-6BD2684BB740}" dt="2021-04-18T01:54:04.152" v="21" actId="14100"/>
          <ac:cxnSpMkLst>
            <pc:docMk/>
            <pc:sldMk cId="4113245218" sldId="256"/>
            <ac:cxnSpMk id="15" creationId="{9AEBA9CD-671E-5843-99FF-D9B61CB706A0}"/>
          </ac:cxnSpMkLst>
        </pc:cxnChg>
        <pc:cxnChg chg="mod">
          <ac:chgData name="Juanita Todd" userId="aecd82da-d994-425b-881f-9141b2d63059" providerId="ADAL" clId="{A1BC9AE7-B26C-8440-8ECA-6BD2684BB740}" dt="2021-04-18T01:54:37.200" v="33" actId="1076"/>
          <ac:cxnSpMkLst>
            <pc:docMk/>
            <pc:sldMk cId="4113245218" sldId="256"/>
            <ac:cxnSpMk id="17" creationId="{C3D258A4-332E-7146-829F-042570145D12}"/>
          </ac:cxnSpMkLst>
        </pc:cxnChg>
        <pc:cxnChg chg="add del mod">
          <ac:chgData name="Juanita Todd" userId="aecd82da-d994-425b-881f-9141b2d63059" providerId="ADAL" clId="{A1BC9AE7-B26C-8440-8ECA-6BD2684BB740}" dt="2021-04-18T01:54:47.327" v="36" actId="14100"/>
          <ac:cxnSpMkLst>
            <pc:docMk/>
            <pc:sldMk cId="4113245218" sldId="256"/>
            <ac:cxnSpMk id="19" creationId="{A40913A9-96F2-934B-8E82-BEE1E9A4FB01}"/>
          </ac:cxnSpMkLst>
        </pc:cxnChg>
        <pc:cxnChg chg="add del mod">
          <ac:chgData name="Juanita Todd" userId="aecd82da-d994-425b-881f-9141b2d63059" providerId="ADAL" clId="{A1BC9AE7-B26C-8440-8ECA-6BD2684BB740}" dt="2021-04-18T01:54:45.234" v="35" actId="14100"/>
          <ac:cxnSpMkLst>
            <pc:docMk/>
            <pc:sldMk cId="4113245218" sldId="256"/>
            <ac:cxnSpMk id="21" creationId="{AA82D785-A3A2-6F4B-87D1-664AC2D9A033}"/>
          </ac:cxnSpMkLst>
        </pc:cxnChg>
        <pc:cxnChg chg="del">
          <ac:chgData name="Juanita Todd" userId="aecd82da-d994-425b-881f-9141b2d63059" providerId="ADAL" clId="{A1BC9AE7-B26C-8440-8ECA-6BD2684BB740}" dt="2021-04-18T01:54:51.046" v="37" actId="478"/>
          <ac:cxnSpMkLst>
            <pc:docMk/>
            <pc:sldMk cId="4113245218" sldId="256"/>
            <ac:cxnSpMk id="29" creationId="{9BCB2036-3B24-3542-A174-81281953892A}"/>
          </ac:cxnSpMkLst>
        </pc:cxnChg>
        <pc:cxnChg chg="del">
          <ac:chgData name="Juanita Todd" userId="aecd82da-d994-425b-881f-9141b2d63059" providerId="ADAL" clId="{A1BC9AE7-B26C-8440-8ECA-6BD2684BB740}" dt="2021-04-18T01:54:51.046" v="37" actId="478"/>
          <ac:cxnSpMkLst>
            <pc:docMk/>
            <pc:sldMk cId="4113245218" sldId="256"/>
            <ac:cxnSpMk id="34" creationId="{ABB1544E-1E1C-D447-92F5-BAA714326240}"/>
          </ac:cxnSpMkLst>
        </pc:cxnChg>
        <pc:cxnChg chg="del">
          <ac:chgData name="Juanita Todd" userId="aecd82da-d994-425b-881f-9141b2d63059" providerId="ADAL" clId="{A1BC9AE7-B26C-8440-8ECA-6BD2684BB740}" dt="2021-04-18T01:54:51.046" v="37" actId="478"/>
          <ac:cxnSpMkLst>
            <pc:docMk/>
            <pc:sldMk cId="4113245218" sldId="256"/>
            <ac:cxnSpMk id="35" creationId="{D5FD0B52-78E3-BA42-ABD3-623897C0B118}"/>
          </ac:cxnSpMkLst>
        </pc:cxnChg>
        <pc:cxnChg chg="del">
          <ac:chgData name="Juanita Todd" userId="aecd82da-d994-425b-881f-9141b2d63059" providerId="ADAL" clId="{A1BC9AE7-B26C-8440-8ECA-6BD2684BB740}" dt="2021-04-18T01:54:51.046" v="37" actId="478"/>
          <ac:cxnSpMkLst>
            <pc:docMk/>
            <pc:sldMk cId="4113245218" sldId="256"/>
            <ac:cxnSpMk id="36" creationId="{566A44C0-B40C-7B42-96F0-62E9FE7A19CC}"/>
          </ac:cxnSpMkLst>
        </pc:cxnChg>
        <pc:cxnChg chg="del">
          <ac:chgData name="Juanita Todd" userId="aecd82da-d994-425b-881f-9141b2d63059" providerId="ADAL" clId="{A1BC9AE7-B26C-8440-8ECA-6BD2684BB740}" dt="2021-04-18T01:54:51.046" v="37" actId="478"/>
          <ac:cxnSpMkLst>
            <pc:docMk/>
            <pc:sldMk cId="4113245218" sldId="256"/>
            <ac:cxnSpMk id="37" creationId="{1B32CFA7-863B-3F44-A071-8CF314D2CD8A}"/>
          </ac:cxnSpMkLst>
        </pc:cxnChg>
        <pc:cxnChg chg="add mod">
          <ac:chgData name="Juanita Todd" userId="aecd82da-d994-425b-881f-9141b2d63059" providerId="ADAL" clId="{A1BC9AE7-B26C-8440-8ECA-6BD2684BB740}" dt="2021-04-18T01:55:01.221" v="40" actId="1076"/>
          <ac:cxnSpMkLst>
            <pc:docMk/>
            <pc:sldMk cId="4113245218" sldId="256"/>
            <ac:cxnSpMk id="41" creationId="{4435A782-EB93-AA4D-AE2A-6D45373CFE81}"/>
          </ac:cxnSpMkLst>
        </pc:cxnChg>
        <pc:cxnChg chg="add mod">
          <ac:chgData name="Juanita Todd" userId="aecd82da-d994-425b-881f-9141b2d63059" providerId="ADAL" clId="{A1BC9AE7-B26C-8440-8ECA-6BD2684BB740}" dt="2021-04-18T01:55:01.221" v="40" actId="1076"/>
          <ac:cxnSpMkLst>
            <pc:docMk/>
            <pc:sldMk cId="4113245218" sldId="256"/>
            <ac:cxnSpMk id="42" creationId="{487B825F-7C8F-2A4C-9EEF-76459AD9D100}"/>
          </ac:cxnSpMkLst>
        </pc:cxnChg>
        <pc:cxnChg chg="add mod">
          <ac:chgData name="Juanita Todd" userId="aecd82da-d994-425b-881f-9141b2d63059" providerId="ADAL" clId="{A1BC9AE7-B26C-8440-8ECA-6BD2684BB740}" dt="2021-04-18T01:55:01.221" v="40" actId="1076"/>
          <ac:cxnSpMkLst>
            <pc:docMk/>
            <pc:sldMk cId="4113245218" sldId="256"/>
            <ac:cxnSpMk id="48" creationId="{31EBF314-A9D5-044C-BE82-266FFA3DFE36}"/>
          </ac:cxnSpMkLst>
        </pc:cxnChg>
        <pc:cxnChg chg="add mod">
          <ac:chgData name="Juanita Todd" userId="aecd82da-d994-425b-881f-9141b2d63059" providerId="ADAL" clId="{A1BC9AE7-B26C-8440-8ECA-6BD2684BB740}" dt="2021-04-18T01:55:01.221" v="40" actId="1076"/>
          <ac:cxnSpMkLst>
            <pc:docMk/>
            <pc:sldMk cId="4113245218" sldId="256"/>
            <ac:cxnSpMk id="49" creationId="{626893F6-6301-0545-9D17-D361319835AA}"/>
          </ac:cxnSpMkLst>
        </pc:cxnChg>
        <pc:cxnChg chg="add mod">
          <ac:chgData name="Juanita Todd" userId="aecd82da-d994-425b-881f-9141b2d63059" providerId="ADAL" clId="{A1BC9AE7-B26C-8440-8ECA-6BD2684BB740}" dt="2021-04-18T01:55:01.221" v="40" actId="1076"/>
          <ac:cxnSpMkLst>
            <pc:docMk/>
            <pc:sldMk cId="4113245218" sldId="256"/>
            <ac:cxnSpMk id="50" creationId="{BCA0EEF3-1A52-C24F-B0F2-F670D5D3EEC4}"/>
          </ac:cxnSpMkLst>
        </pc:cxnChg>
        <pc:cxnChg chg="add mod">
          <ac:chgData name="Juanita Todd" userId="aecd82da-d994-425b-881f-9141b2d63059" providerId="ADAL" clId="{A1BC9AE7-B26C-8440-8ECA-6BD2684BB740}" dt="2021-04-18T01:55:01.221" v="40" actId="1076"/>
          <ac:cxnSpMkLst>
            <pc:docMk/>
            <pc:sldMk cId="4113245218" sldId="256"/>
            <ac:cxnSpMk id="51" creationId="{5CF6A4F4-9A24-F242-B056-00E4BA6DDE5D}"/>
          </ac:cxnSpMkLst>
        </pc:cxnChg>
        <pc:cxnChg chg="add mod">
          <ac:chgData name="Juanita Todd" userId="aecd82da-d994-425b-881f-9141b2d63059" providerId="ADAL" clId="{A1BC9AE7-B26C-8440-8ECA-6BD2684BB740}" dt="2021-04-18T01:55:01.221" v="40" actId="1076"/>
          <ac:cxnSpMkLst>
            <pc:docMk/>
            <pc:sldMk cId="4113245218" sldId="256"/>
            <ac:cxnSpMk id="52" creationId="{C4F693B1-A6B1-5F44-AB09-A3E5D9D5425C}"/>
          </ac:cxnSpMkLst>
        </pc:cxnChg>
        <pc:cxnChg chg="add mod">
          <ac:chgData name="Juanita Todd" userId="aecd82da-d994-425b-881f-9141b2d63059" providerId="ADAL" clId="{A1BC9AE7-B26C-8440-8ECA-6BD2684BB740}" dt="2021-04-18T01:55:01.221" v="40" actId="1076"/>
          <ac:cxnSpMkLst>
            <pc:docMk/>
            <pc:sldMk cId="4113245218" sldId="256"/>
            <ac:cxnSpMk id="53" creationId="{2F362BB4-630A-0842-8C58-6CA2F5E41D16}"/>
          </ac:cxnSpMkLst>
        </pc:cxnChg>
        <pc:cxnChg chg="add mod">
          <ac:chgData name="Juanita Todd" userId="aecd82da-d994-425b-881f-9141b2d63059" providerId="ADAL" clId="{A1BC9AE7-B26C-8440-8ECA-6BD2684BB740}" dt="2021-04-18T01:55:01.221" v="40" actId="1076"/>
          <ac:cxnSpMkLst>
            <pc:docMk/>
            <pc:sldMk cId="4113245218" sldId="256"/>
            <ac:cxnSpMk id="54" creationId="{E33FB992-A66D-0441-900F-20D89D0881C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2991-7B1B-6749-99FB-17BE64C8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28017-D592-AC4F-8039-D5007303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DB46-2F53-5E46-8F42-41334305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1C03-3C3C-B147-8B6C-92FC1742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7EA3-BA1F-FD45-B4E2-D912354B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9D9-1547-FD4F-8C9F-2B9054A7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C8DC-E791-8949-A4EF-14370F60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4098-CE7A-3A4F-91E3-AFB5FF48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071F-F4AE-BF4E-8C63-2814FB2D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82E2-C1BE-B34A-8ECD-F2267611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21A55-6B41-1A42-A6CC-F5EDCC0FE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2C291-0971-3F44-B1BE-B272ED7F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BFF3-E7C0-954C-B00D-06D69F87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7D9D-34E4-5E41-BE22-2C6013BA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DE7B-A0FA-AD46-A393-E79A9960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1CD8-A542-A742-BADA-CA93BA71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9EC4-84EE-E44B-B553-114260BD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8185-CE8F-2A4F-A569-5BA24E1F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F454E-49B7-854E-9105-B6792AC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0847-5D95-054A-86CF-F9EDA412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4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0E4B-838F-BF45-81DB-643E7AB4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4D847-6B71-7949-8A64-3089BEFC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2104-FB4E-1C4B-84F0-031990C7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9495-F24C-6E47-852E-24F21AF7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1AB7-096D-2F4F-B1E3-EE273880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F98E-C6AF-DF49-B1B5-7D71E747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06AB-B0D8-994C-BF47-DF705A00C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CB1BF-030C-CB41-B7D0-D17474930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83793-D857-964C-BDD7-F51D8DA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61492-FB15-6546-9313-18B1BA33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7361-16F1-DA46-8E7F-54337CE6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787F-E7EE-BA43-A627-C48E5F89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00D31-50E2-D34E-9EF1-CAD8195B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FCA90-0E94-A84C-9078-2CD9F2725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34453-C591-E044-8BCD-553E4CED8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F9841-90C2-1C4F-9729-C4F92DB8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7CFE6-662B-534F-8F6F-44D4E2C5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A6261-A5D2-DD4F-9AFB-9421ED84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17561-F180-EC46-A739-0AD93F9D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3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3A7D-C069-434C-A168-1D67259D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D194C-9A68-284D-A9DF-2FF3B73E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ACEF8-3273-864D-B972-C6E60C30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073F7-DE08-5145-AEA0-95193839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8FF9F-80B9-A84E-BFC3-B05F5D1D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666E4-F2E3-684D-8383-43024840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A59B-E9D8-4F42-B8BA-CAB4B2FD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A215-318C-9C49-BC2D-3A769ABC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BADD-A269-E446-97C1-68E16AFD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588BF-CF94-FC45-AB07-A7610D60F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7EC3-E34F-A84E-9FD6-3FBDB1B0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4EF68-A1EA-8D44-BD1F-35B60ACF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BF2D4-B3B1-9648-B944-7E67B7E3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1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ED5F-F2B4-9F45-8ADB-31F601A3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23B83-F2F8-6743-A93B-6546136C3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F147D-7003-6A4C-A2B1-FB7DB732E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92E-334E-4647-9CB8-038E7FA2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921A7-0BBC-2749-AF11-FDDDAF6B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0628B-49EB-BA46-A730-C61123FD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79C14-C099-A748-9C8F-3F190385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3057-EDF2-B64C-9D2D-99F8080B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3B2E-6862-7140-B029-9A07A9C3F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1F89-22E3-BA4B-A3A2-6BAE42FFED6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84FA-035C-7442-B865-3F5728167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B506-95EC-CC47-B6EF-A5B1B050F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A91FA-037B-614A-A2DB-0AF2A41A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lvers.us/perception/lateralizatio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A4F4C-9234-6447-9F7C-A9A0B95D3CA7}"/>
              </a:ext>
            </a:extLst>
          </p:cNvPr>
          <p:cNvCxnSpPr/>
          <p:nvPr/>
        </p:nvCxnSpPr>
        <p:spPr>
          <a:xfrm>
            <a:off x="3685309" y="1011382"/>
            <a:ext cx="0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6542BF-0652-5C4F-8B9A-D5EAFF88FD2D}"/>
              </a:ext>
            </a:extLst>
          </p:cNvPr>
          <p:cNvCxnSpPr>
            <a:cxnSpLocks/>
          </p:cNvCxnSpPr>
          <p:nvPr/>
        </p:nvCxnSpPr>
        <p:spPr>
          <a:xfrm>
            <a:off x="3274669" y="1314444"/>
            <a:ext cx="410572" cy="16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B6792E-766B-6047-90F5-6B9BF55A8F31}"/>
              </a:ext>
            </a:extLst>
          </p:cNvPr>
          <p:cNvCxnSpPr>
            <a:cxnSpLocks/>
          </p:cNvCxnSpPr>
          <p:nvPr/>
        </p:nvCxnSpPr>
        <p:spPr>
          <a:xfrm>
            <a:off x="3247697" y="1482436"/>
            <a:ext cx="437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75A92D-05D8-A545-91F6-6B5F67B88887}"/>
              </a:ext>
            </a:extLst>
          </p:cNvPr>
          <p:cNvCxnSpPr>
            <a:cxnSpLocks/>
          </p:cNvCxnSpPr>
          <p:nvPr/>
        </p:nvCxnSpPr>
        <p:spPr>
          <a:xfrm>
            <a:off x="3685241" y="1482163"/>
            <a:ext cx="437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A79A28-4B8D-BC44-8916-B75B79793712}"/>
              </a:ext>
            </a:extLst>
          </p:cNvPr>
          <p:cNvCxnSpPr>
            <a:cxnSpLocks/>
          </p:cNvCxnSpPr>
          <p:nvPr/>
        </p:nvCxnSpPr>
        <p:spPr>
          <a:xfrm flipV="1">
            <a:off x="3685241" y="1325977"/>
            <a:ext cx="405926" cy="15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EBA9CD-671E-5843-99FF-D9B61CB706A0}"/>
              </a:ext>
            </a:extLst>
          </p:cNvPr>
          <p:cNvCxnSpPr>
            <a:cxnSpLocks/>
          </p:cNvCxnSpPr>
          <p:nvPr/>
        </p:nvCxnSpPr>
        <p:spPr>
          <a:xfrm flipV="1">
            <a:off x="3685240" y="1196677"/>
            <a:ext cx="324600" cy="28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D258A4-332E-7146-829F-042570145D1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693121" y="1076829"/>
            <a:ext cx="176907" cy="38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0913A9-96F2-934B-8E82-BEE1E9A4FB01}"/>
              </a:ext>
            </a:extLst>
          </p:cNvPr>
          <p:cNvCxnSpPr>
            <a:cxnSpLocks/>
          </p:cNvCxnSpPr>
          <p:nvPr/>
        </p:nvCxnSpPr>
        <p:spPr>
          <a:xfrm flipH="1" flipV="1">
            <a:off x="3514725" y="1071563"/>
            <a:ext cx="171709" cy="42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82D785-A3A2-6F4B-87D1-664AC2D9A033}"/>
              </a:ext>
            </a:extLst>
          </p:cNvPr>
          <p:cNvCxnSpPr>
            <a:cxnSpLocks/>
          </p:cNvCxnSpPr>
          <p:nvPr/>
        </p:nvCxnSpPr>
        <p:spPr>
          <a:xfrm flipH="1" flipV="1">
            <a:off x="3371468" y="1151327"/>
            <a:ext cx="310192" cy="34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E9D04A-CF96-BB45-90EE-F2ADB961CDD3}"/>
              </a:ext>
            </a:extLst>
          </p:cNvPr>
          <p:cNvSpPr txBox="1"/>
          <p:nvPr/>
        </p:nvSpPr>
        <p:spPr>
          <a:xfrm>
            <a:off x="3557682" y="80890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7F2235-C356-7145-84EF-1C0C54BA7028}"/>
              </a:ext>
            </a:extLst>
          </p:cNvPr>
          <p:cNvSpPr txBox="1"/>
          <p:nvPr/>
        </p:nvSpPr>
        <p:spPr>
          <a:xfrm>
            <a:off x="3689530" y="83060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</a:t>
            </a:r>
            <a:r>
              <a:rPr lang="en-US" sz="1000" baseline="30000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059A60-A977-E54E-A008-0858A5121D98}"/>
              </a:ext>
            </a:extLst>
          </p:cNvPr>
          <p:cNvSpPr txBox="1"/>
          <p:nvPr/>
        </p:nvSpPr>
        <p:spPr>
          <a:xfrm>
            <a:off x="4012450" y="95371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</a:t>
            </a:r>
            <a:r>
              <a:rPr lang="en-US" sz="1000" baseline="30000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987F4-4ED0-A047-95F7-A3D8E8E427D3}"/>
              </a:ext>
            </a:extLst>
          </p:cNvPr>
          <p:cNvSpPr txBox="1"/>
          <p:nvPr/>
        </p:nvSpPr>
        <p:spPr>
          <a:xfrm>
            <a:off x="4063223" y="114297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67</a:t>
            </a:r>
            <a:r>
              <a:rPr lang="en-US" sz="1000" baseline="30000" dirty="0"/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80D106-9930-6642-B6E5-FC7AE4B55302}"/>
              </a:ext>
            </a:extLst>
          </p:cNvPr>
          <p:cNvSpPr txBox="1"/>
          <p:nvPr/>
        </p:nvSpPr>
        <p:spPr>
          <a:xfrm>
            <a:off x="4072678" y="132891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</a:t>
            </a:r>
            <a:r>
              <a:rPr lang="en-US" sz="1000" baseline="30000" dirty="0"/>
              <a:t>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3A23DD-A1BD-A849-A566-015B49F97B56}"/>
              </a:ext>
            </a:extLst>
          </p:cNvPr>
          <p:cNvSpPr txBox="1"/>
          <p:nvPr/>
        </p:nvSpPr>
        <p:spPr>
          <a:xfrm>
            <a:off x="721047" y="808908"/>
            <a:ext cx="26661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High Variance Condition (HVC)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1440 sounds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Complex of 300Hz, 600 Hz, 1000Hz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160 at each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15 deviants at each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135 deviants total = 9.375%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11.7 mins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Standard = 30 </a:t>
            </a:r>
            <a:r>
              <a:rPr lang="en-US" sz="1000" dirty="0" err="1"/>
              <a:t>ms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Deviant = 60 </a:t>
            </a:r>
            <a:r>
              <a:rPr lang="en-US" sz="1000" dirty="0" err="1"/>
              <a:t>ms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Spatial location = interaural time differences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4C3C93-1E3A-AF4A-8E03-B10E35CF38D8}"/>
              </a:ext>
            </a:extLst>
          </p:cNvPr>
          <p:cNvSpPr txBox="1"/>
          <p:nvPr/>
        </p:nvSpPr>
        <p:spPr>
          <a:xfrm>
            <a:off x="5488040" y="806541"/>
            <a:ext cx="26661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Low Variance Condition (LVC)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1440 sounds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Complex of 300Hz, 600 Hz, 1000Hz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288 at each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25 deviants at each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135 deviants total = 9.375%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11.7 mins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Standard = 30 </a:t>
            </a:r>
            <a:r>
              <a:rPr lang="en-US" sz="1000" dirty="0" err="1"/>
              <a:t>ms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Deviant = 60 </a:t>
            </a:r>
            <a:r>
              <a:rPr lang="en-US" sz="1000" dirty="0" err="1"/>
              <a:t>ms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Spatial location = interaural time differences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FC61D0-0BF8-334E-BF47-D4D110304B7E}"/>
              </a:ext>
            </a:extLst>
          </p:cNvPr>
          <p:cNvSpPr txBox="1"/>
          <p:nvPr/>
        </p:nvSpPr>
        <p:spPr>
          <a:xfrm>
            <a:off x="721047" y="3111646"/>
            <a:ext cx="23519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Group 1.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HVC1|LVC2         </a:t>
            </a:r>
          </a:p>
          <a:p>
            <a:r>
              <a:rPr lang="en-US" sz="1000" dirty="0"/>
              <a:t>5 minute break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LVC1|HVC2</a:t>
            </a:r>
          </a:p>
          <a:p>
            <a:r>
              <a:rPr lang="en-US" sz="1000" dirty="0"/>
              <a:t>~ 52 mins</a:t>
            </a:r>
          </a:p>
          <a:p>
            <a:endParaRPr lang="en-US" sz="1000" dirty="0"/>
          </a:p>
          <a:p>
            <a:r>
              <a:rPr lang="en-US" sz="1000" dirty="0"/>
              <a:t>Group 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LVC1|HVC2         </a:t>
            </a:r>
          </a:p>
          <a:p>
            <a:r>
              <a:rPr lang="en-US" sz="1000" dirty="0"/>
              <a:t>5 minute break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HVC1|LVC2</a:t>
            </a:r>
          </a:p>
          <a:p>
            <a:r>
              <a:rPr lang="en-US" sz="1000" dirty="0"/>
              <a:t>~ 52 mins</a:t>
            </a:r>
          </a:p>
          <a:p>
            <a:endParaRPr lang="en-US" sz="1000" dirty="0"/>
          </a:p>
          <a:p>
            <a:r>
              <a:rPr lang="en-US" sz="1000" dirty="0"/>
              <a:t>DV = MMN amplitude to duration deviant</a:t>
            </a:r>
          </a:p>
          <a:p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2998E-B69E-C14D-9ED9-48DFB58F712C}"/>
              </a:ext>
            </a:extLst>
          </p:cNvPr>
          <p:cNvSpPr txBox="1"/>
          <p:nvPr/>
        </p:nvSpPr>
        <p:spPr>
          <a:xfrm>
            <a:off x="4076282" y="3111646"/>
            <a:ext cx="5238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Questions: </a:t>
            </a:r>
          </a:p>
          <a:p>
            <a:r>
              <a:rPr lang="en-US" sz="1000" dirty="0"/>
              <a:t>Is MMN amplitude to duration deviant sensitive to spatial variation in the standard location? </a:t>
            </a:r>
          </a:p>
          <a:p>
            <a:r>
              <a:rPr lang="en-US" sz="1000" dirty="0"/>
              <a:t>Is this sensitivity only evident at the onset of a sequence (does it depend on order of encounter)?</a:t>
            </a:r>
          </a:p>
          <a:p>
            <a:endParaRPr lang="en-US" sz="1000" dirty="0"/>
          </a:p>
          <a:p>
            <a:r>
              <a:rPr lang="en-US" sz="1000" dirty="0"/>
              <a:t>Mixed model ANOVA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BS = group (group 1, group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WS = variance (LVC, HVC)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WS = order (first [1,3] versus second [2,4])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DBEAE1-F8B5-0A40-92E4-CFA320B44B25}"/>
              </a:ext>
            </a:extLst>
          </p:cNvPr>
          <p:cNvSpPr txBox="1"/>
          <p:nvPr/>
        </p:nvSpPr>
        <p:spPr>
          <a:xfrm>
            <a:off x="4072678" y="4513427"/>
            <a:ext cx="6673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Hypothesis: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MMN amplitude will be smaller in the HVC than the LVC, but only when the HVC comes first.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This would be expressed as a variance x order interaction where: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LVC1 MMN &gt; HVC1 MMN (variance at onset sets different precision levels)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LVC1 MMN = HVC2 MMN (precision will not be updated where precision drops from a higher to lower level)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HVC1 MMN = LVC2 MMN (precision will not be updated where precision increases from a lower to higher level)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01456A-DAB8-0C47-8943-8449CE0F7590}"/>
              </a:ext>
            </a:extLst>
          </p:cNvPr>
          <p:cNvSpPr txBox="1"/>
          <p:nvPr/>
        </p:nvSpPr>
        <p:spPr>
          <a:xfrm>
            <a:off x="4043873" y="5709538"/>
            <a:ext cx="680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Implications: </a:t>
            </a:r>
          </a:p>
          <a:p>
            <a:r>
              <a:rPr lang="en-US" sz="1000" dirty="0"/>
              <a:t>If the above is substantiated it would provide evidence that precision is set at sequence onset and does not update dynamically.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35A782-EB93-AA4D-AE2A-6D45373CFE81}"/>
              </a:ext>
            </a:extLst>
          </p:cNvPr>
          <p:cNvCxnSpPr/>
          <p:nvPr/>
        </p:nvCxnSpPr>
        <p:spPr>
          <a:xfrm>
            <a:off x="8102528" y="1104077"/>
            <a:ext cx="0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7B825F-7C8F-2A4C-9EEF-76459AD9D100}"/>
              </a:ext>
            </a:extLst>
          </p:cNvPr>
          <p:cNvCxnSpPr>
            <a:cxnSpLocks/>
          </p:cNvCxnSpPr>
          <p:nvPr/>
        </p:nvCxnSpPr>
        <p:spPr>
          <a:xfrm>
            <a:off x="7691888" y="1407139"/>
            <a:ext cx="410572" cy="16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EBF314-A9D5-044C-BE82-266FFA3DFE36}"/>
              </a:ext>
            </a:extLst>
          </p:cNvPr>
          <p:cNvCxnSpPr>
            <a:cxnSpLocks/>
          </p:cNvCxnSpPr>
          <p:nvPr/>
        </p:nvCxnSpPr>
        <p:spPr>
          <a:xfrm>
            <a:off x="7664916" y="1575131"/>
            <a:ext cx="437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6893F6-6301-0545-9D17-D361319835AA}"/>
              </a:ext>
            </a:extLst>
          </p:cNvPr>
          <p:cNvCxnSpPr>
            <a:cxnSpLocks/>
          </p:cNvCxnSpPr>
          <p:nvPr/>
        </p:nvCxnSpPr>
        <p:spPr>
          <a:xfrm>
            <a:off x="8102460" y="1574858"/>
            <a:ext cx="437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A0EEF3-1A52-C24F-B0F2-F670D5D3EEC4}"/>
              </a:ext>
            </a:extLst>
          </p:cNvPr>
          <p:cNvCxnSpPr>
            <a:cxnSpLocks/>
          </p:cNvCxnSpPr>
          <p:nvPr/>
        </p:nvCxnSpPr>
        <p:spPr>
          <a:xfrm flipV="1">
            <a:off x="8102460" y="1418672"/>
            <a:ext cx="405926" cy="15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6A4F4-9A24-F242-B056-00E4BA6DDE5D}"/>
              </a:ext>
            </a:extLst>
          </p:cNvPr>
          <p:cNvCxnSpPr>
            <a:cxnSpLocks/>
          </p:cNvCxnSpPr>
          <p:nvPr/>
        </p:nvCxnSpPr>
        <p:spPr>
          <a:xfrm flipV="1">
            <a:off x="8102459" y="1289372"/>
            <a:ext cx="324600" cy="28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F693B1-A6B1-5F44-AB09-A3E5D9D5425C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8110340" y="1169524"/>
            <a:ext cx="176907" cy="38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362BB4-630A-0842-8C58-6CA2F5E41D16}"/>
              </a:ext>
            </a:extLst>
          </p:cNvPr>
          <p:cNvCxnSpPr>
            <a:cxnSpLocks/>
          </p:cNvCxnSpPr>
          <p:nvPr/>
        </p:nvCxnSpPr>
        <p:spPr>
          <a:xfrm flipH="1" flipV="1">
            <a:off x="7931944" y="1164258"/>
            <a:ext cx="171709" cy="42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3FB992-A66D-0441-900F-20D89D0881C8}"/>
              </a:ext>
            </a:extLst>
          </p:cNvPr>
          <p:cNvCxnSpPr>
            <a:cxnSpLocks/>
          </p:cNvCxnSpPr>
          <p:nvPr/>
        </p:nvCxnSpPr>
        <p:spPr>
          <a:xfrm flipH="1" flipV="1">
            <a:off x="7788687" y="1244022"/>
            <a:ext cx="310192" cy="34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893F93B-24FE-864A-B516-B622193C44E3}"/>
              </a:ext>
            </a:extLst>
          </p:cNvPr>
          <p:cNvSpPr txBox="1"/>
          <p:nvPr/>
        </p:nvSpPr>
        <p:spPr>
          <a:xfrm>
            <a:off x="7974901" y="9016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87A3A3-5F76-6749-9EBE-AF56E39A7AE1}"/>
              </a:ext>
            </a:extLst>
          </p:cNvPr>
          <p:cNvSpPr txBox="1"/>
          <p:nvPr/>
        </p:nvSpPr>
        <p:spPr>
          <a:xfrm>
            <a:off x="8106749" y="92330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</a:t>
            </a:r>
            <a:r>
              <a:rPr lang="en-US" sz="1000" baseline="30000" dirty="0"/>
              <a:t>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6C7F31-8CF3-B14C-A1C7-733505B3B51D}"/>
              </a:ext>
            </a:extLst>
          </p:cNvPr>
          <p:cNvSpPr txBox="1"/>
          <p:nvPr/>
        </p:nvSpPr>
        <p:spPr>
          <a:xfrm>
            <a:off x="8429669" y="104641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</a:t>
            </a:r>
            <a:r>
              <a:rPr lang="en-US" sz="1000" baseline="30000" dirty="0"/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7F6A0-63F8-BC4F-9B64-30D1F2692C1A}"/>
              </a:ext>
            </a:extLst>
          </p:cNvPr>
          <p:cNvSpPr txBox="1"/>
          <p:nvPr/>
        </p:nvSpPr>
        <p:spPr>
          <a:xfrm>
            <a:off x="3514725" y="1685925"/>
            <a:ext cx="2395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~0</a:t>
            </a:r>
            <a:r>
              <a:rPr lang="en-US" sz="1000" baseline="30000" dirty="0"/>
              <a:t>0          </a:t>
            </a:r>
            <a:r>
              <a:rPr lang="en-US" sz="1000" dirty="0"/>
              <a:t>= simultaneous</a:t>
            </a:r>
          </a:p>
          <a:p>
            <a:r>
              <a:rPr lang="en-US" sz="1000" dirty="0"/>
              <a:t>~22.5</a:t>
            </a:r>
            <a:r>
              <a:rPr lang="en-US" sz="1000" baseline="30000" dirty="0"/>
              <a:t>0  </a:t>
            </a:r>
            <a:r>
              <a:rPr lang="en-US" sz="1000" dirty="0"/>
              <a:t>= 20 </a:t>
            </a:r>
            <a:r>
              <a:rPr lang="en-US" sz="1000" dirty="0" err="1"/>
              <a:t>ms</a:t>
            </a:r>
            <a:r>
              <a:rPr lang="en-US" sz="1000" dirty="0"/>
              <a:t> earlier</a:t>
            </a:r>
          </a:p>
          <a:p>
            <a:r>
              <a:rPr lang="en-US" sz="1000" dirty="0"/>
              <a:t>~45      = 37 </a:t>
            </a:r>
            <a:r>
              <a:rPr lang="en-US" sz="1000" dirty="0" err="1"/>
              <a:t>ms</a:t>
            </a:r>
            <a:r>
              <a:rPr lang="en-US" sz="1000" dirty="0"/>
              <a:t> earlier</a:t>
            </a:r>
          </a:p>
          <a:p>
            <a:r>
              <a:rPr lang="en-US" sz="1000" dirty="0"/>
              <a:t>~67      = 50 </a:t>
            </a:r>
            <a:r>
              <a:rPr lang="en-US" sz="1000" dirty="0" err="1"/>
              <a:t>ms</a:t>
            </a:r>
            <a:r>
              <a:rPr lang="en-US" sz="1000" dirty="0"/>
              <a:t> earlier</a:t>
            </a:r>
          </a:p>
          <a:p>
            <a:r>
              <a:rPr lang="en-US" sz="1000" dirty="0"/>
              <a:t>~90      = 55 </a:t>
            </a:r>
            <a:r>
              <a:rPr lang="en-US" sz="1000" dirty="0" err="1"/>
              <a:t>ms</a:t>
            </a:r>
            <a:r>
              <a:rPr lang="en-US" sz="1000" dirty="0"/>
              <a:t> earlier</a:t>
            </a:r>
          </a:p>
          <a:p>
            <a:r>
              <a:rPr lang="en-US" sz="1000" dirty="0">
                <a:hlinkClick r:id="rId2"/>
              </a:rPr>
              <a:t>http://elvers.us/perception/lateralization/</a:t>
            </a:r>
            <a:endParaRPr lang="en-US" sz="1000" dirty="0"/>
          </a:p>
          <a:p>
            <a:r>
              <a:rPr lang="en-US" sz="1000" dirty="0"/>
              <a:t>https://</a:t>
            </a:r>
            <a:r>
              <a:rPr lang="en-US" sz="1000" dirty="0" err="1"/>
              <a:t>elifesciences.org</a:t>
            </a:r>
            <a:r>
              <a:rPr lang="en-US" sz="1000" dirty="0"/>
              <a:t>/articles/51927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324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375</Words>
  <Application>Microsoft Macintosh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Juanita Todd</dc:creator>
  <cp:lastModifiedBy>Juanita Todd</cp:lastModifiedBy>
  <cp:revision>5</cp:revision>
  <dcterms:created xsi:type="dcterms:W3CDTF">2021-04-03T03:08:37Z</dcterms:created>
  <dcterms:modified xsi:type="dcterms:W3CDTF">2021-04-18T02:03:42Z</dcterms:modified>
</cp:coreProperties>
</file>