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2" r:id="rId4"/>
    <p:sldId id="257" r:id="rId5"/>
    <p:sldId id="258" r:id="rId6"/>
    <p:sldId id="259" r:id="rId7"/>
    <p:sldId id="260" r:id="rId8"/>
    <p:sldId id="271" r:id="rId9"/>
    <p:sldId id="261" r:id="rId10"/>
    <p:sldId id="273" r:id="rId11"/>
    <p:sldId id="270" r:id="rId12"/>
    <p:sldId id="269" r:id="rId13"/>
    <p:sldId id="268" r:id="rId14"/>
    <p:sldId id="267" r:id="rId15"/>
    <p:sldId id="266" r:id="rId16"/>
    <p:sldId id="263" r:id="rId17"/>
    <p:sldId id="262" r:id="rId18"/>
    <p:sldId id="264" r:id="rId19"/>
    <p:sldId id="265"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302B5E-7629-4EF9-A39C-320381EDE362}"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3833513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02B5E-7629-4EF9-A39C-320381EDE362}"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1214379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02B5E-7629-4EF9-A39C-320381EDE362}"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105395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302B5E-7629-4EF9-A39C-320381EDE362}"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3247123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302B5E-7629-4EF9-A39C-320381EDE362}" type="datetimeFigureOut">
              <a:rPr lang="en-US" smtClean="0"/>
              <a:t>9/24/2012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317817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302B5E-7629-4EF9-A39C-320381EDE362}" type="datetimeFigureOut">
              <a:rPr lang="en-US" smtClean="0"/>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1293485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302B5E-7629-4EF9-A39C-320381EDE362}" type="datetimeFigureOut">
              <a:rPr lang="en-US" smtClean="0"/>
              <a:t>9/24/2012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213589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302B5E-7629-4EF9-A39C-320381EDE362}" type="datetimeFigureOut">
              <a:rPr lang="en-US" smtClean="0"/>
              <a:t>9/24/2012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3665368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302B5E-7629-4EF9-A39C-320381EDE362}" type="datetimeFigureOut">
              <a:rPr lang="en-US" smtClean="0"/>
              <a:t>9/24/2012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3969208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02B5E-7629-4EF9-A39C-320381EDE362}" type="datetimeFigureOut">
              <a:rPr lang="en-US" smtClean="0"/>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91082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302B5E-7629-4EF9-A39C-320381EDE362}" type="datetimeFigureOut">
              <a:rPr lang="en-US" smtClean="0"/>
              <a:t>9/24/2012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26046-5930-40D9-9ED3-510A6450A18F}" type="slidenum">
              <a:rPr lang="en-US" smtClean="0"/>
              <a:t>‹#›</a:t>
            </a:fld>
            <a:endParaRPr lang="en-US"/>
          </a:p>
        </p:txBody>
      </p:sp>
    </p:spTree>
    <p:extLst>
      <p:ext uri="{BB962C8B-B14F-4D97-AF65-F5344CB8AC3E}">
        <p14:creationId xmlns:p14="http://schemas.microsoft.com/office/powerpoint/2010/main" val="116253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302B5E-7629-4EF9-A39C-320381EDE362}" type="datetimeFigureOut">
              <a:rPr lang="en-US" smtClean="0"/>
              <a:t>9/24/2012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26046-5930-40D9-9ED3-510A6450A18F}" type="slidenum">
              <a:rPr lang="en-US" smtClean="0"/>
              <a:t>‹#›</a:t>
            </a:fld>
            <a:endParaRPr lang="en-US"/>
          </a:p>
        </p:txBody>
      </p:sp>
    </p:spTree>
    <p:extLst>
      <p:ext uri="{BB962C8B-B14F-4D97-AF65-F5344CB8AC3E}">
        <p14:creationId xmlns:p14="http://schemas.microsoft.com/office/powerpoint/2010/main" val="46757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Amazing Self-Rescue</a:t>
            </a:r>
            <a:endParaRPr lang="en-US" dirty="0"/>
          </a:p>
        </p:txBody>
      </p:sp>
      <p:sp>
        <p:nvSpPr>
          <p:cNvPr id="3" name="Subtitle 2"/>
          <p:cNvSpPr>
            <a:spLocks noGrp="1"/>
          </p:cNvSpPr>
          <p:nvPr>
            <p:ph type="subTitle" idx="1"/>
          </p:nvPr>
        </p:nvSpPr>
        <p:spPr/>
        <p:txBody>
          <a:bodyPr/>
          <a:lstStyle/>
          <a:p>
            <a:r>
              <a:rPr lang="en-US" dirty="0" smtClean="0"/>
              <a:t>With Tim Wright</a:t>
            </a:r>
            <a:endParaRPr lang="en-US" dirty="0"/>
          </a:p>
        </p:txBody>
      </p:sp>
    </p:spTree>
    <p:extLst>
      <p:ext uri="{BB962C8B-B14F-4D97-AF65-F5344CB8AC3E}">
        <p14:creationId xmlns:p14="http://schemas.microsoft.com/office/powerpoint/2010/main" val="1901955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2000" dirty="0"/>
              <a:t/>
            </a:r>
            <a:br>
              <a:rPr lang="en-US" sz="2000" dirty="0"/>
            </a:br>
            <a:r>
              <a:rPr lang="en-US" sz="2000" dirty="0"/>
              <a:t>Now he attaches the paddle to the boat, floating end out, by putting it under the deck webbing. Keep reading for a better view of this. The paddle should be flat against the deck. </a:t>
            </a:r>
          </a:p>
        </p:txBody>
      </p:sp>
      <p:pic>
        <p:nvPicPr>
          <p:cNvPr id="5" name="Picture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348706"/>
            <a:ext cx="4038600" cy="3028950"/>
          </a:xfrm>
        </p:spPr>
      </p:pic>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05500" y="2362994"/>
            <a:ext cx="1524000" cy="3000375"/>
          </a:xfrm>
        </p:spPr>
      </p:pic>
    </p:spTree>
    <p:extLst>
      <p:ext uri="{BB962C8B-B14F-4D97-AF65-F5344CB8AC3E}">
        <p14:creationId xmlns:p14="http://schemas.microsoft.com/office/powerpoint/2010/main" val="180036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638800"/>
            <a:ext cx="5486400" cy="566738"/>
          </a:xfrm>
        </p:spPr>
        <p:txBody>
          <a:bodyPr>
            <a:normAutofit fontScale="90000"/>
          </a:bodyPr>
          <a:lstStyle/>
          <a:p>
            <a:r>
              <a:rPr lang="en-US" dirty="0"/>
              <a:t/>
            </a:r>
            <a:br>
              <a:rPr lang="en-US" dirty="0"/>
            </a:br>
            <a:r>
              <a:rPr lang="en-US" dirty="0"/>
              <a:t>Now he gets ready to climb into the boat. He puts his weight partially on the boat and partially on the paddle.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92207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562600"/>
            <a:ext cx="5486400" cy="566738"/>
          </a:xfrm>
        </p:spPr>
        <p:txBody>
          <a:bodyPr>
            <a:normAutofit fontScale="90000"/>
          </a:bodyPr>
          <a:lstStyle/>
          <a:p>
            <a:r>
              <a:rPr lang="en-US" dirty="0"/>
              <a:t/>
            </a:r>
            <a:br>
              <a:rPr lang="en-US" dirty="0"/>
            </a:br>
            <a:r>
              <a:rPr lang="en-US" dirty="0"/>
              <a:t>He keeps some weight on the paddle as he climbs up because there is nothing to keep the boat from rolling over the other direction if he puts too much weight on it.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49289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1066800"/>
            <a:ext cx="8229600" cy="1143000"/>
          </a:xfrm>
        </p:spPr>
        <p:txBody>
          <a:bodyPr>
            <a:noAutofit/>
          </a:bodyPr>
          <a:lstStyle/>
          <a:p>
            <a:r>
              <a:rPr lang="en-US" sz="2000" dirty="0"/>
              <a:t/>
            </a:r>
            <a:br>
              <a:rPr lang="en-US" sz="2000" dirty="0"/>
            </a:br>
            <a:r>
              <a:rPr lang="en-US" sz="2000" dirty="0"/>
              <a:t>He puts one leg in the boat at a time. </a:t>
            </a:r>
            <a:br>
              <a:rPr lang="en-US" sz="2000" dirty="0"/>
            </a:br>
            <a:r>
              <a:rPr lang="en-US" sz="2000" dirty="0" smtClean="0"/>
              <a:t>Although </a:t>
            </a:r>
            <a:r>
              <a:rPr lang="en-US" sz="2000" dirty="0"/>
              <a:t>it didn't matter because the water was so calm, I actually miffed this move: I should have had the ankle of my left leg hooked on the paddle shaft to give me some extra leverage to heft myself in. Also, I'm too far forward: My chest should be planted, right about the front edge of the rear hatch. That way I don't have to stick my butt up in the air to slide in—and you always want to stay as low as you can as you re-enter—it make you and the boat more stable. Stable is good.</a:t>
            </a:r>
            <a:br>
              <a:rPr lang="en-US" sz="2000" dirty="0"/>
            </a:br>
            <a:endParaRPr lang="en-US" sz="2000" dirty="0"/>
          </a:p>
        </p:txBody>
      </p:sp>
      <p:pic>
        <p:nvPicPr>
          <p:cNvPr id="5" name="Picture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400" y="3505200"/>
            <a:ext cx="4040188" cy="3030141"/>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257800" y="3810000"/>
            <a:ext cx="2933700" cy="1562100"/>
          </a:xfrm>
        </p:spPr>
      </p:pic>
    </p:spTree>
    <p:extLst>
      <p:ext uri="{BB962C8B-B14F-4D97-AF65-F5344CB8AC3E}">
        <p14:creationId xmlns:p14="http://schemas.microsoft.com/office/powerpoint/2010/main" val="2610198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Now he's all the way in the boat, but facing backwards.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521937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410200"/>
            <a:ext cx="5486400" cy="566738"/>
          </a:xfrm>
        </p:spPr>
        <p:txBody>
          <a:bodyPr>
            <a:normAutofit fontScale="90000"/>
          </a:bodyPr>
          <a:lstStyle/>
          <a:p>
            <a:r>
              <a:rPr lang="en-US" dirty="0"/>
              <a:t/>
            </a:r>
            <a:br>
              <a:rPr lang="en-US" dirty="0"/>
            </a:br>
            <a:r>
              <a:rPr lang="en-US" dirty="0"/>
              <a:t>He'll gracefully turns around to be seated forward in the cockpit.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30920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6291262"/>
            <a:ext cx="5486400" cy="566738"/>
          </a:xfrm>
        </p:spPr>
        <p:txBody>
          <a:bodyPr>
            <a:normAutofit fontScale="90000"/>
          </a:bodyPr>
          <a:lstStyle/>
          <a:p>
            <a:r>
              <a:rPr lang="en-US" dirty="0"/>
              <a:t>Bailing water out of a boat is slow process—it's much better to know how to do a two-person rescue. In that, your paddling friend lifts your capsized boat across her deck, scoots it up to empty most of the water out of the cockpit, flips it over and slides it back in the water—ready for you to get into a nice, almost dry boat.</a:t>
            </a:r>
            <a:br>
              <a:rPr lang="en-US" dirty="0"/>
            </a:b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055929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486400"/>
            <a:ext cx="5486400" cy="566738"/>
          </a:xfrm>
        </p:spPr>
        <p:txBody>
          <a:bodyPr>
            <a:normAutofit fontScale="90000"/>
          </a:bodyPr>
          <a:lstStyle/>
          <a:p>
            <a:r>
              <a:rPr lang="en-US" dirty="0"/>
              <a:t/>
            </a:r>
            <a:br>
              <a:rPr lang="en-US" dirty="0"/>
            </a:br>
            <a:r>
              <a:rPr lang="en-US" dirty="0"/>
              <a:t>Once the water is out of his boat he can reattached his spray skirt. Note how the paddle is attached to the deck webbing.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906030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257800"/>
            <a:ext cx="5486400" cy="566738"/>
          </a:xfrm>
        </p:spPr>
        <p:txBody>
          <a:bodyPr>
            <a:normAutofit fontScale="90000"/>
          </a:bodyPr>
          <a:lstStyle/>
          <a:p>
            <a:r>
              <a:rPr lang="en-US" dirty="0"/>
              <a:t/>
            </a:r>
            <a:br>
              <a:rPr lang="en-US" dirty="0"/>
            </a:br>
            <a:r>
              <a:rPr lang="en-US" dirty="0"/>
              <a:t>Now the time has come to detach the paddle from the boat.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4807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181600"/>
            <a:ext cx="5486400" cy="566738"/>
          </a:xfrm>
        </p:spPr>
        <p:txBody>
          <a:bodyPr>
            <a:normAutofit fontScale="90000"/>
          </a:bodyPr>
          <a:lstStyle/>
          <a:p>
            <a:r>
              <a:rPr lang="en-US" dirty="0"/>
              <a:t/>
            </a:r>
            <a:br>
              <a:rPr lang="en-US" dirty="0"/>
            </a:br>
            <a:r>
              <a:rPr lang="en-US" dirty="0"/>
              <a:t>He takes the float off the paddle, deflates it, and puts it away.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98214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lgn="ctr">
              <a:buNone/>
            </a:pPr>
            <a:r>
              <a:rPr lang="en-US" dirty="0"/>
              <a:t>Tim Wright demonstrates how to reenter a sea kayak, a useful skill even if you are just paddling on the lake and find yourself out of your boat. Be sure to read the captions for explanation! And the be sure to practice yourself, for example with instruction at a lake session</a:t>
            </a:r>
            <a:r>
              <a:rPr lang="en-US" dirty="0" smtClean="0"/>
              <a:t>!</a:t>
            </a:r>
            <a:endParaRPr lang="en-US" dirty="0"/>
          </a:p>
        </p:txBody>
      </p:sp>
    </p:spTree>
    <p:extLst>
      <p:ext uri="{BB962C8B-B14F-4D97-AF65-F5344CB8AC3E}">
        <p14:creationId xmlns:p14="http://schemas.microsoft.com/office/powerpoint/2010/main" val="201840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And off he goes! Ready to paddle away!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81619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Tim Wright is ready to paddle on the lake in his wetsuit and PFD.</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
        <p:nvSpPr>
          <p:cNvPr id="4" name="Text Placeholder 3"/>
          <p:cNvSpPr>
            <a:spLocks noGrp="1"/>
          </p:cNvSpPr>
          <p:nvPr>
            <p:ph type="body" sz="half" idx="2"/>
          </p:nvPr>
        </p:nvSpPr>
        <p:spPr/>
        <p:txBody>
          <a:bodyPr>
            <a:normAutofit/>
          </a:bodyPr>
          <a:lstStyle/>
          <a:p>
            <a:endParaRPr lang="en-US" dirty="0"/>
          </a:p>
        </p:txBody>
      </p:sp>
    </p:spTree>
    <p:extLst>
      <p:ext uri="{BB962C8B-B14F-4D97-AF65-F5344CB8AC3E}">
        <p14:creationId xmlns:p14="http://schemas.microsoft.com/office/powerpoint/2010/main" val="61885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562600"/>
            <a:ext cx="5486400" cy="566738"/>
          </a:xfrm>
        </p:spPr>
        <p:txBody>
          <a:bodyPr>
            <a:normAutofit fontScale="90000"/>
          </a:bodyPr>
          <a:lstStyle/>
          <a:p>
            <a:r>
              <a:rPr lang="en-US" dirty="0"/>
              <a:t>He is always ready. He has checked that his grab loop is outside of his spray skirt, and he always brings a paddle float and pump.</a:t>
            </a:r>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65162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Kesley\Documents\Kayak\Self Rescue Angie and Tim\FLi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5800" y="5029200"/>
            <a:ext cx="8229600" cy="1143000"/>
          </a:xfrm>
        </p:spPr>
        <p:txBody>
          <a:bodyPr>
            <a:normAutofit fontScale="90000"/>
          </a:bodyPr>
          <a:lstStyle/>
          <a:p>
            <a:r>
              <a:rPr lang="en-US" dirty="0"/>
              <a:t/>
            </a:r>
            <a:br>
              <a:rPr lang="en-US" dirty="0"/>
            </a:br>
            <a:r>
              <a:rPr lang="en-US" dirty="0"/>
              <a:t>Oh no! He capsized! </a:t>
            </a:r>
          </a:p>
        </p:txBody>
      </p:sp>
    </p:spTree>
    <p:extLst>
      <p:ext uri="{BB962C8B-B14F-4D97-AF65-F5344CB8AC3E}">
        <p14:creationId xmlns:p14="http://schemas.microsoft.com/office/powerpoint/2010/main" val="2087423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05000" y="5638800"/>
            <a:ext cx="5486400" cy="566738"/>
          </a:xfrm>
        </p:spPr>
        <p:txBody>
          <a:bodyPr>
            <a:normAutofit fontScale="90000"/>
          </a:bodyPr>
          <a:lstStyle/>
          <a:p>
            <a:r>
              <a:rPr lang="en-US" dirty="0"/>
              <a:t/>
            </a:r>
            <a:br>
              <a:rPr lang="en-US" dirty="0"/>
            </a:br>
            <a:r>
              <a:rPr lang="en-US" dirty="0"/>
              <a:t>Once underwater, he pounds 3 times on the bottom of his boat to try and get a buddy rescue. </a:t>
            </a:r>
            <a:endParaRPr lang="en-US" dirty="0"/>
          </a:p>
        </p:txBody>
      </p:sp>
      <p:pic>
        <p:nvPicPr>
          <p:cNvPr id="7" name="Picture Placeholder 6"/>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683105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5410200"/>
            <a:ext cx="5486400" cy="566738"/>
          </a:xfrm>
        </p:spPr>
        <p:txBody>
          <a:bodyPr>
            <a:normAutofit fontScale="90000"/>
          </a:bodyPr>
          <a:lstStyle/>
          <a:p>
            <a:r>
              <a:rPr lang="en-US" dirty="0"/>
              <a:t/>
            </a:r>
            <a:br>
              <a:rPr lang="en-US" dirty="0"/>
            </a:br>
            <a:r>
              <a:rPr lang="en-US" dirty="0"/>
              <a:t>When no one comes, he pulls his grab loop and pushes himself out of his cockpit and surfaces. Without losing his paddle.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83955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638800"/>
            <a:ext cx="5486400" cy="566738"/>
          </a:xfrm>
        </p:spPr>
        <p:txBody>
          <a:bodyPr>
            <a:normAutofit fontScale="90000"/>
          </a:bodyPr>
          <a:lstStyle/>
          <a:p>
            <a:r>
              <a:rPr lang="en-US" dirty="0"/>
              <a:t/>
            </a:r>
            <a:br>
              <a:rPr lang="en-US" dirty="0"/>
            </a:br>
            <a:r>
              <a:rPr lang="en-US" dirty="0"/>
              <a:t>He gets his paddle float, puts it on the end of his paddle, and blows it up (you can skip blowing it up if you have a foam float</a:t>
            </a:r>
            <a:r>
              <a:rPr lang="en-US" dirty="0" smtClean="0"/>
              <a:t>).</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1878282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5257800"/>
            <a:ext cx="5486400" cy="566738"/>
          </a:xfrm>
        </p:spPr>
        <p:txBody>
          <a:bodyPr>
            <a:normAutofit fontScale="90000"/>
          </a:bodyPr>
          <a:lstStyle/>
          <a:p>
            <a:r>
              <a:rPr lang="en-US" dirty="0"/>
              <a:t/>
            </a:r>
            <a:br>
              <a:rPr lang="en-US" dirty="0"/>
            </a:br>
            <a:r>
              <a:rPr lang="en-US" dirty="0"/>
              <a:t>Now he rights the boat. </a:t>
            </a:r>
            <a:endParaRPr lang="en-US" dirty="0"/>
          </a:p>
        </p:txBody>
      </p:sp>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522346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176</Words>
  <Application>Microsoft Office PowerPoint</Application>
  <PresentationFormat>On-screen Show (4:3)</PresentationFormat>
  <Paragraphs>21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The Amazing Self-Rescue</vt:lpstr>
      <vt:lpstr>PowerPoint Presentation</vt:lpstr>
      <vt:lpstr>Tim Wright is ready to paddle on the lake in his wetsuit and PFD.</vt:lpstr>
      <vt:lpstr>He is always ready. He has checked that his grab loop is outside of his spray skirt, and he always brings a paddle float and pump.</vt:lpstr>
      <vt:lpstr> Oh no! He capsized! </vt:lpstr>
      <vt:lpstr> Once underwater, he pounds 3 times on the bottom of his boat to try and get a buddy rescue. </vt:lpstr>
      <vt:lpstr> When no one comes, he pulls his grab loop and pushes himself out of his cockpit and surfaces. Without losing his paddle. </vt:lpstr>
      <vt:lpstr> He gets his paddle float, puts it on the end of his paddle, and blows it up (you can skip blowing it up if you have a foam float).</vt:lpstr>
      <vt:lpstr> Now he rights the boat. </vt:lpstr>
      <vt:lpstr> Now he attaches the paddle to the boat, floating end out, by putting it under the deck webbing. Keep reading for a better view of this. The paddle should be flat against the deck. </vt:lpstr>
      <vt:lpstr> Now he gets ready to climb into the boat. He puts his weight partially on the boat and partially on the paddle. </vt:lpstr>
      <vt:lpstr> He keeps some weight on the paddle as he climbs up because there is nothing to keep the boat from rolling over the other direction if he puts too much weight on it. </vt:lpstr>
      <vt:lpstr> He puts one leg in the boat at a time.  Although it didn't matter because the water was so calm, I actually miffed this move: I should have had the ankle of my left leg hooked on the paddle shaft to give me some extra leverage to heft myself in. Also, I'm too far forward: My chest should be planted, right about the front edge of the rear hatch. That way I don't have to stick my butt up in the air to slide in—and you always want to stay as low as you can as you re-enter—it make you and the boat more stable. Stable is good. </vt:lpstr>
      <vt:lpstr> Now he's all the way in the boat, but facing backwards. </vt:lpstr>
      <vt:lpstr> He'll gracefully turns around to be seated forward in the cockpit. </vt:lpstr>
      <vt:lpstr>Bailing water out of a boat is slow process—it's much better to know how to do a two-person rescue. In that, your paddling friend lifts your capsized boat across her deck, scoots it up to empty most of the water out of the cockpit, flips it over and slides it back in the water—ready for you to get into a nice, almost dry boat. </vt:lpstr>
      <vt:lpstr> Once the water is out of his boat he can reattached his spray skirt. Note how the paddle is attached to the deck webbing. </vt:lpstr>
      <vt:lpstr> Now the time has come to detach the paddle from the boat. </vt:lpstr>
      <vt:lpstr> He takes the float off the paddle, deflates it, and puts it away. </vt:lpstr>
      <vt:lpstr> And off he goes! Ready to paddle away! </vt:lpstr>
    </vt:vector>
  </TitlesOfParts>
  <Company>Lenovo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Amazing Self-Rescue</dc:title>
  <dc:creator>Kesley Price</dc:creator>
  <cp:lastModifiedBy>Kesley Price</cp:lastModifiedBy>
  <cp:revision>6</cp:revision>
  <dcterms:created xsi:type="dcterms:W3CDTF">2012-09-19T08:38:31Z</dcterms:created>
  <dcterms:modified xsi:type="dcterms:W3CDTF">2012-09-25T02:32:18Z</dcterms:modified>
</cp:coreProperties>
</file>