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5" r:id="rId1"/>
    <p:sldMasterId id="2147483726" r:id="rId2"/>
    <p:sldMasterId id="2147483727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3500" type="screen16x9"/>
  <p:notesSz cx="6858000" cy="9144000"/>
  <p:embeddedFontLst>
    <p:embeddedFont>
      <p:font typeface="Anaheim" panose="020B0600000101010101" charset="0"/>
      <p:regular r:id="rId19"/>
    </p:embeddedFont>
    <p:embeddedFont>
      <p:font typeface="Inter" panose="020B0600000101010101" charset="0"/>
      <p:regular r:id="rId20"/>
      <p:bold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Montserrat Light" panose="00000400000000000000" pitchFamily="2" charset="0"/>
      <p:regular r:id="rId26"/>
      <p: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Raleway" panose="020B0503030101060003" pitchFamily="34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14" d="100"/>
          <a:sy n="214" d="100"/>
        </p:scale>
        <p:origin x="186" y="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7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dd9f724cdd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dd9f724cdd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dd9f724cdd_0_1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dd9f724cdd_0_1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dd9f724cdd_0_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dd9f724cdd_0_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dd98ed918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2dd98ed918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dd98ed918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dd98ed918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dd9f724cdd_0_10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g2dd9f724cdd_0_10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dd9f724cdd_0_9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dd9f724cdd_0_9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dd9f724cdd_0_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dd9f724cdd_0_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dd9f724cdd_0_1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dd9f724cdd_0_1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dd9f724cdd_0_1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dd9f724cdd_0_1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dd9f724cdd_0_1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dd9f724cdd_0_1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dd9f724cd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dd9f724cd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dd9f724cdd_0_1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dd9f724cdd_0_1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dd9f724cdd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2dd9f724cdd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911150" y="1642425"/>
            <a:ext cx="7321800" cy="13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"/>
              <a:buNone/>
              <a:defRPr sz="72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911150" y="3025275"/>
            <a:ext cx="7321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59" name="Google Shape;59;p14"/>
          <p:cNvCxnSpPr/>
          <p:nvPr/>
        </p:nvCxnSpPr>
        <p:spPr>
          <a:xfrm rot="10800000">
            <a:off x="7617625" y="538550"/>
            <a:ext cx="81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713225" y="2208525"/>
            <a:ext cx="4164900" cy="15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01292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5"/>
          <p:cNvSpPr>
            <a:spLocks noGrp="1"/>
          </p:cNvSpPr>
          <p:nvPr>
            <p:ph type="pic" idx="3"/>
          </p:nvPr>
        </p:nvSpPr>
        <p:spPr>
          <a:xfrm>
            <a:off x="4993500" y="1012925"/>
            <a:ext cx="3437400" cy="4130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6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7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ubTitle" idx="1"/>
          </p:nvPr>
        </p:nvSpPr>
        <p:spPr>
          <a:xfrm>
            <a:off x="5055284" y="36952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ubTitle" idx="2"/>
          </p:nvPr>
        </p:nvSpPr>
        <p:spPr>
          <a:xfrm>
            <a:off x="1583300" y="36952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3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ubTitle" idx="4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8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67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9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ubTitle" idx="1"/>
          </p:nvPr>
        </p:nvSpPr>
        <p:spPr>
          <a:xfrm>
            <a:off x="713225" y="1762625"/>
            <a:ext cx="4294800" cy="19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Montserrat Ligh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Montserrat Ligh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Montserrat Ligh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Montserrat Ligh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 Ligh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Montserrat Ligh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Montserrat Ligh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 Ligh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3" name="Google Shape;83;p19"/>
          <p:cNvSpPr>
            <a:spLocks noGrp="1"/>
          </p:cNvSpPr>
          <p:nvPr>
            <p:ph type="pic" idx="2"/>
          </p:nvPr>
        </p:nvSpPr>
        <p:spPr>
          <a:xfrm>
            <a:off x="5376000" y="1551275"/>
            <a:ext cx="3768000" cy="2517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0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6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21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1622550" y="1727263"/>
            <a:ext cx="5867700" cy="94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6000"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ubTitle" idx="1"/>
          </p:nvPr>
        </p:nvSpPr>
        <p:spPr>
          <a:xfrm>
            <a:off x="1622575" y="2745138"/>
            <a:ext cx="58677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2500"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3"/>
          <p:cNvSpPr txBox="1">
            <a:spLocks noGrp="1"/>
          </p:cNvSpPr>
          <p:nvPr>
            <p:ph type="title" hasCustomPrompt="1"/>
          </p:nvPr>
        </p:nvSpPr>
        <p:spPr>
          <a:xfrm>
            <a:off x="1284000" y="1728450"/>
            <a:ext cx="65760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Font typeface="Inter"/>
              <a:buNone/>
              <a:defRPr sz="6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7" name="Google Shape;97;p23"/>
          <p:cNvSpPr txBox="1">
            <a:spLocks noGrp="1"/>
          </p:cNvSpPr>
          <p:nvPr>
            <p:ph type="subTitle" idx="1"/>
          </p:nvPr>
        </p:nvSpPr>
        <p:spPr>
          <a:xfrm>
            <a:off x="1284000" y="2773650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5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0457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5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1774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5"/>
          <p:cNvSpPr txBox="1">
            <a:spLocks noGrp="1"/>
          </p:cNvSpPr>
          <p:nvPr>
            <p:ph type="title" idx="4" hasCustomPrompt="1"/>
          </p:nvPr>
        </p:nvSpPr>
        <p:spPr>
          <a:xfrm>
            <a:off x="3341033" y="150457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25"/>
          <p:cNvSpPr txBox="1">
            <a:spLocks noGrp="1"/>
          </p:cNvSpPr>
          <p:nvPr>
            <p:ph type="title" idx="5" hasCustomPrompt="1"/>
          </p:nvPr>
        </p:nvSpPr>
        <p:spPr>
          <a:xfrm>
            <a:off x="3341033" y="31774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25"/>
          <p:cNvSpPr txBox="1">
            <a:spLocks noGrp="1"/>
          </p:cNvSpPr>
          <p:nvPr>
            <p:ph type="title" idx="6" hasCustomPrompt="1"/>
          </p:nvPr>
        </p:nvSpPr>
        <p:spPr>
          <a:xfrm>
            <a:off x="5962074" y="150457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25"/>
          <p:cNvSpPr txBox="1">
            <a:spLocks noGrp="1"/>
          </p:cNvSpPr>
          <p:nvPr>
            <p:ph type="title" idx="7" hasCustomPrompt="1"/>
          </p:nvPr>
        </p:nvSpPr>
        <p:spPr>
          <a:xfrm>
            <a:off x="5962074" y="31774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25"/>
          <p:cNvSpPr txBox="1">
            <a:spLocks noGrp="1"/>
          </p:cNvSpPr>
          <p:nvPr>
            <p:ph type="subTitle" idx="1"/>
          </p:nvPr>
        </p:nvSpPr>
        <p:spPr>
          <a:xfrm>
            <a:off x="720000" y="1873788"/>
            <a:ext cx="2468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subTitle" idx="8"/>
          </p:nvPr>
        </p:nvSpPr>
        <p:spPr>
          <a:xfrm>
            <a:off x="3341038" y="1873788"/>
            <a:ext cx="2468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subTitle" idx="9"/>
          </p:nvPr>
        </p:nvSpPr>
        <p:spPr>
          <a:xfrm>
            <a:off x="5962075" y="1873788"/>
            <a:ext cx="2468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subTitle" idx="13"/>
          </p:nvPr>
        </p:nvSpPr>
        <p:spPr>
          <a:xfrm>
            <a:off x="720000" y="3521401"/>
            <a:ext cx="2468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subTitle" idx="14"/>
          </p:nvPr>
        </p:nvSpPr>
        <p:spPr>
          <a:xfrm>
            <a:off x="3341038" y="3521401"/>
            <a:ext cx="2468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subTitle" idx="15"/>
          </p:nvPr>
        </p:nvSpPr>
        <p:spPr>
          <a:xfrm>
            <a:off x="5962075" y="3521401"/>
            <a:ext cx="2468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subTitle" idx="16"/>
          </p:nvPr>
        </p:nvSpPr>
        <p:spPr>
          <a:xfrm>
            <a:off x="720000" y="2321400"/>
            <a:ext cx="246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subTitle" idx="17"/>
          </p:nvPr>
        </p:nvSpPr>
        <p:spPr>
          <a:xfrm>
            <a:off x="3341042" y="2321400"/>
            <a:ext cx="246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subTitle" idx="18"/>
          </p:nvPr>
        </p:nvSpPr>
        <p:spPr>
          <a:xfrm>
            <a:off x="5962096" y="2321400"/>
            <a:ext cx="246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subTitle" idx="19"/>
          </p:nvPr>
        </p:nvSpPr>
        <p:spPr>
          <a:xfrm>
            <a:off x="720000" y="3981175"/>
            <a:ext cx="246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subTitle" idx="20"/>
          </p:nvPr>
        </p:nvSpPr>
        <p:spPr>
          <a:xfrm>
            <a:off x="3341042" y="3981175"/>
            <a:ext cx="246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subTitle" idx="21"/>
          </p:nvPr>
        </p:nvSpPr>
        <p:spPr>
          <a:xfrm>
            <a:off x="5962096" y="3981175"/>
            <a:ext cx="246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6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6"/>
          <p:cNvSpPr/>
          <p:nvPr/>
        </p:nvSpPr>
        <p:spPr>
          <a:xfrm>
            <a:off x="713250" y="1255950"/>
            <a:ext cx="7717500" cy="26316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26"/>
          <p:cNvSpPr txBox="1">
            <a:spLocks noGrp="1"/>
          </p:cNvSpPr>
          <p:nvPr>
            <p:ph type="title"/>
          </p:nvPr>
        </p:nvSpPr>
        <p:spPr>
          <a:xfrm>
            <a:off x="1882800" y="3085138"/>
            <a:ext cx="53784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subTitle" idx="1"/>
          </p:nvPr>
        </p:nvSpPr>
        <p:spPr>
          <a:xfrm>
            <a:off x="1065325" y="1646013"/>
            <a:ext cx="6852300" cy="13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None/>
              <a:defRPr sz="25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7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7"/>
          <p:cNvSpPr txBox="1">
            <a:spLocks noGrp="1"/>
          </p:cNvSpPr>
          <p:nvPr>
            <p:ph type="title"/>
          </p:nvPr>
        </p:nvSpPr>
        <p:spPr>
          <a:xfrm>
            <a:off x="720000" y="1093600"/>
            <a:ext cx="3519600" cy="16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7"/>
          <p:cNvSpPr txBox="1">
            <a:spLocks noGrp="1"/>
          </p:cNvSpPr>
          <p:nvPr>
            <p:ph type="subTitle" idx="1"/>
          </p:nvPr>
        </p:nvSpPr>
        <p:spPr>
          <a:xfrm>
            <a:off x="720000" y="3047550"/>
            <a:ext cx="3519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9" name="Google Shape;129;p27"/>
          <p:cNvSpPr>
            <a:spLocks noGrp="1"/>
          </p:cNvSpPr>
          <p:nvPr>
            <p:ph type="pic" idx="2"/>
          </p:nvPr>
        </p:nvSpPr>
        <p:spPr>
          <a:xfrm>
            <a:off x="5212800" y="1093600"/>
            <a:ext cx="3931200" cy="407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8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720000" y="1876150"/>
            <a:ext cx="3861000" cy="5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subTitle" idx="1"/>
          </p:nvPr>
        </p:nvSpPr>
        <p:spPr>
          <a:xfrm>
            <a:off x="720000" y="2462175"/>
            <a:ext cx="38610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9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9"/>
          <p:cNvSpPr txBox="1">
            <a:spLocks noGrp="1"/>
          </p:cNvSpPr>
          <p:nvPr>
            <p:ph type="title"/>
          </p:nvPr>
        </p:nvSpPr>
        <p:spPr>
          <a:xfrm>
            <a:off x="4837200" y="1501200"/>
            <a:ext cx="35934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9"/>
          <p:cNvSpPr txBox="1">
            <a:spLocks noGrp="1"/>
          </p:cNvSpPr>
          <p:nvPr>
            <p:ph type="subTitle" idx="1"/>
          </p:nvPr>
        </p:nvSpPr>
        <p:spPr>
          <a:xfrm>
            <a:off x="4837371" y="2562000"/>
            <a:ext cx="35934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0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0"/>
          <p:cNvSpPr txBox="1">
            <a:spLocks noGrp="1"/>
          </p:cNvSpPr>
          <p:nvPr>
            <p:ph type="title"/>
          </p:nvPr>
        </p:nvSpPr>
        <p:spPr>
          <a:xfrm>
            <a:off x="713225" y="950125"/>
            <a:ext cx="3423000" cy="1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0"/>
          <p:cNvSpPr>
            <a:spLocks noGrp="1"/>
          </p:cNvSpPr>
          <p:nvPr>
            <p:ph type="pic" idx="2"/>
          </p:nvPr>
        </p:nvSpPr>
        <p:spPr>
          <a:xfrm>
            <a:off x="5374900" y="-5800"/>
            <a:ext cx="3099600" cy="1826700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30"/>
          <p:cNvSpPr>
            <a:spLocks noGrp="1"/>
          </p:cNvSpPr>
          <p:nvPr>
            <p:ph type="pic" idx="3"/>
          </p:nvPr>
        </p:nvSpPr>
        <p:spPr>
          <a:xfrm>
            <a:off x="5374900" y="1957800"/>
            <a:ext cx="3099600" cy="31857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0"/>
          <p:cNvSpPr txBox="1">
            <a:spLocks noGrp="1"/>
          </p:cNvSpPr>
          <p:nvPr>
            <p:ph type="subTitle" idx="1"/>
          </p:nvPr>
        </p:nvSpPr>
        <p:spPr>
          <a:xfrm>
            <a:off x="713225" y="2460888"/>
            <a:ext cx="3423000" cy="1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4_1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1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1"/>
          <p:cNvSpPr txBox="1">
            <a:spLocks noGrp="1"/>
          </p:cNvSpPr>
          <p:nvPr>
            <p:ph type="title"/>
          </p:nvPr>
        </p:nvSpPr>
        <p:spPr>
          <a:xfrm>
            <a:off x="713225" y="822431"/>
            <a:ext cx="3423000" cy="10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1"/>
          <p:cNvSpPr txBox="1">
            <a:spLocks noGrp="1"/>
          </p:cNvSpPr>
          <p:nvPr>
            <p:ph type="subTitle" idx="1"/>
          </p:nvPr>
        </p:nvSpPr>
        <p:spPr>
          <a:xfrm>
            <a:off x="713225" y="2278238"/>
            <a:ext cx="3423000" cy="1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6_1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2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2"/>
          <p:cNvSpPr>
            <a:spLocks noGrp="1"/>
          </p:cNvSpPr>
          <p:nvPr>
            <p:ph type="pic" idx="2"/>
          </p:nvPr>
        </p:nvSpPr>
        <p:spPr>
          <a:xfrm>
            <a:off x="5006000" y="1550375"/>
            <a:ext cx="1617600" cy="36018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32"/>
          <p:cNvSpPr>
            <a:spLocks noGrp="1"/>
          </p:cNvSpPr>
          <p:nvPr>
            <p:ph type="pic" idx="3"/>
          </p:nvPr>
        </p:nvSpPr>
        <p:spPr>
          <a:xfrm>
            <a:off x="6813175" y="0"/>
            <a:ext cx="1617600" cy="36018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 txBox="1">
            <a:spLocks noGrp="1"/>
          </p:cNvSpPr>
          <p:nvPr>
            <p:ph type="title"/>
          </p:nvPr>
        </p:nvSpPr>
        <p:spPr>
          <a:xfrm>
            <a:off x="713225" y="821144"/>
            <a:ext cx="3423000" cy="11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2"/>
          <p:cNvSpPr txBox="1">
            <a:spLocks noGrp="1"/>
          </p:cNvSpPr>
          <p:nvPr>
            <p:ph type="subTitle" idx="1"/>
          </p:nvPr>
        </p:nvSpPr>
        <p:spPr>
          <a:xfrm>
            <a:off x="713225" y="2278238"/>
            <a:ext cx="3423000" cy="1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3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3"/>
          <p:cNvSpPr/>
          <p:nvPr/>
        </p:nvSpPr>
        <p:spPr>
          <a:xfrm>
            <a:off x="713225" y="1425975"/>
            <a:ext cx="7704000" cy="2716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58" name="Google Shape;158;p33"/>
          <p:cNvSpPr txBox="1">
            <a:spLocks noGrp="1"/>
          </p:cNvSpPr>
          <p:nvPr>
            <p:ph type="subTitle" idx="1"/>
          </p:nvPr>
        </p:nvSpPr>
        <p:spPr>
          <a:xfrm>
            <a:off x="5331300" y="2263725"/>
            <a:ext cx="2764800" cy="15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9" name="Google Shape;159;p33"/>
          <p:cNvSpPr txBox="1">
            <a:spLocks noGrp="1"/>
          </p:cNvSpPr>
          <p:nvPr>
            <p:ph type="subTitle" idx="2"/>
          </p:nvPr>
        </p:nvSpPr>
        <p:spPr>
          <a:xfrm>
            <a:off x="1580900" y="2263725"/>
            <a:ext cx="2764800" cy="15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0" name="Google Shape;160;p33"/>
          <p:cNvSpPr txBox="1">
            <a:spLocks noGrp="1"/>
          </p:cNvSpPr>
          <p:nvPr>
            <p:ph type="subTitle" idx="3"/>
          </p:nvPr>
        </p:nvSpPr>
        <p:spPr>
          <a:xfrm>
            <a:off x="1580900" y="1704825"/>
            <a:ext cx="27648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61" name="Google Shape;161;p33"/>
          <p:cNvSpPr txBox="1">
            <a:spLocks noGrp="1"/>
          </p:cNvSpPr>
          <p:nvPr>
            <p:ph type="subTitle" idx="4"/>
          </p:nvPr>
        </p:nvSpPr>
        <p:spPr>
          <a:xfrm>
            <a:off x="5331325" y="1704825"/>
            <a:ext cx="27648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4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4"/>
          <p:cNvSpPr txBox="1">
            <a:spLocks noGrp="1"/>
          </p:cNvSpPr>
          <p:nvPr>
            <p:ph type="subTitle" idx="1"/>
          </p:nvPr>
        </p:nvSpPr>
        <p:spPr>
          <a:xfrm>
            <a:off x="5147100" y="1667625"/>
            <a:ext cx="3276900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6" name="Google Shape;166;p34"/>
          <p:cNvSpPr txBox="1">
            <a:spLocks noGrp="1"/>
          </p:cNvSpPr>
          <p:nvPr>
            <p:ph type="subTitle" idx="2"/>
          </p:nvPr>
        </p:nvSpPr>
        <p:spPr>
          <a:xfrm>
            <a:off x="720000" y="1667625"/>
            <a:ext cx="3276900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0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5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 txBox="1">
            <a:spLocks noGrp="1"/>
          </p:cNvSpPr>
          <p:nvPr>
            <p:ph type="title"/>
          </p:nvPr>
        </p:nvSpPr>
        <p:spPr>
          <a:xfrm>
            <a:off x="713225" y="751200"/>
            <a:ext cx="436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70" name="Google Shape;170;p35"/>
          <p:cNvSpPr>
            <a:spLocks noGrp="1"/>
          </p:cNvSpPr>
          <p:nvPr>
            <p:ph type="pic" idx="2"/>
          </p:nvPr>
        </p:nvSpPr>
        <p:spPr>
          <a:xfrm>
            <a:off x="5352100" y="-5675"/>
            <a:ext cx="3078600" cy="42297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5"/>
          <p:cNvSpPr txBox="1">
            <a:spLocks noGrp="1"/>
          </p:cNvSpPr>
          <p:nvPr>
            <p:ph type="subTitle" idx="1"/>
          </p:nvPr>
        </p:nvSpPr>
        <p:spPr>
          <a:xfrm>
            <a:off x="711077" y="1840300"/>
            <a:ext cx="24798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72" name="Google Shape;172;p35"/>
          <p:cNvSpPr txBox="1">
            <a:spLocks noGrp="1"/>
          </p:cNvSpPr>
          <p:nvPr>
            <p:ph type="subTitle" idx="3"/>
          </p:nvPr>
        </p:nvSpPr>
        <p:spPr>
          <a:xfrm>
            <a:off x="719875" y="2299475"/>
            <a:ext cx="4362300" cy="8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3" name="Google Shape;173;p35"/>
          <p:cNvSpPr txBox="1">
            <a:spLocks noGrp="1"/>
          </p:cNvSpPr>
          <p:nvPr>
            <p:ph type="subTitle" idx="4"/>
          </p:nvPr>
        </p:nvSpPr>
        <p:spPr>
          <a:xfrm>
            <a:off x="711077" y="3105575"/>
            <a:ext cx="24798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74" name="Google Shape;174;p35"/>
          <p:cNvSpPr txBox="1">
            <a:spLocks noGrp="1"/>
          </p:cNvSpPr>
          <p:nvPr>
            <p:ph type="subTitle" idx="5"/>
          </p:nvPr>
        </p:nvSpPr>
        <p:spPr>
          <a:xfrm>
            <a:off x="719875" y="3564750"/>
            <a:ext cx="4362300" cy="8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6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6"/>
          <p:cNvSpPr/>
          <p:nvPr/>
        </p:nvSpPr>
        <p:spPr>
          <a:xfrm>
            <a:off x="713225" y="1425975"/>
            <a:ext cx="7704000" cy="2716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79" name="Google Shape;179;p36"/>
          <p:cNvSpPr txBox="1">
            <a:spLocks noGrp="1"/>
          </p:cNvSpPr>
          <p:nvPr>
            <p:ph type="subTitle" idx="1"/>
          </p:nvPr>
        </p:nvSpPr>
        <p:spPr>
          <a:xfrm>
            <a:off x="937625" y="2234477"/>
            <a:ext cx="21753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0" name="Google Shape;180;p36"/>
          <p:cNvSpPr txBox="1">
            <a:spLocks noGrp="1"/>
          </p:cNvSpPr>
          <p:nvPr>
            <p:ph type="subTitle" idx="2"/>
          </p:nvPr>
        </p:nvSpPr>
        <p:spPr>
          <a:xfrm>
            <a:off x="3484347" y="2234477"/>
            <a:ext cx="21753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1" name="Google Shape;181;p36"/>
          <p:cNvSpPr txBox="1">
            <a:spLocks noGrp="1"/>
          </p:cNvSpPr>
          <p:nvPr>
            <p:ph type="subTitle" idx="3"/>
          </p:nvPr>
        </p:nvSpPr>
        <p:spPr>
          <a:xfrm>
            <a:off x="6031075" y="2234477"/>
            <a:ext cx="21753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2" name="Google Shape;182;p36"/>
          <p:cNvSpPr txBox="1">
            <a:spLocks noGrp="1"/>
          </p:cNvSpPr>
          <p:nvPr>
            <p:ph type="subTitle" idx="4"/>
          </p:nvPr>
        </p:nvSpPr>
        <p:spPr>
          <a:xfrm>
            <a:off x="937625" y="1820772"/>
            <a:ext cx="2175300" cy="41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83" name="Google Shape;183;p36"/>
          <p:cNvSpPr txBox="1">
            <a:spLocks noGrp="1"/>
          </p:cNvSpPr>
          <p:nvPr>
            <p:ph type="subTitle" idx="5"/>
          </p:nvPr>
        </p:nvSpPr>
        <p:spPr>
          <a:xfrm>
            <a:off x="3484350" y="1820772"/>
            <a:ext cx="2175300" cy="41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84" name="Google Shape;184;p36"/>
          <p:cNvSpPr txBox="1">
            <a:spLocks noGrp="1"/>
          </p:cNvSpPr>
          <p:nvPr>
            <p:ph type="subTitle" idx="6"/>
          </p:nvPr>
        </p:nvSpPr>
        <p:spPr>
          <a:xfrm>
            <a:off x="6031075" y="1820772"/>
            <a:ext cx="2175300" cy="41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3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7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7"/>
          <p:cNvSpPr/>
          <p:nvPr/>
        </p:nvSpPr>
        <p:spPr>
          <a:xfrm>
            <a:off x="713225" y="1370025"/>
            <a:ext cx="7717500" cy="30504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7"/>
          <p:cNvSpPr>
            <a:spLocks noGrp="1"/>
          </p:cNvSpPr>
          <p:nvPr>
            <p:ph type="pic" idx="2"/>
          </p:nvPr>
        </p:nvSpPr>
        <p:spPr>
          <a:xfrm>
            <a:off x="1197850" y="1722975"/>
            <a:ext cx="2027700" cy="1170900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37"/>
          <p:cNvSpPr>
            <a:spLocks noGrp="1"/>
          </p:cNvSpPr>
          <p:nvPr>
            <p:ph type="pic" idx="3"/>
          </p:nvPr>
        </p:nvSpPr>
        <p:spPr>
          <a:xfrm>
            <a:off x="3562050" y="1722975"/>
            <a:ext cx="2027700" cy="1170900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37"/>
          <p:cNvSpPr>
            <a:spLocks noGrp="1"/>
          </p:cNvSpPr>
          <p:nvPr>
            <p:ph type="pic" idx="4"/>
          </p:nvPr>
        </p:nvSpPr>
        <p:spPr>
          <a:xfrm>
            <a:off x="5926250" y="1722975"/>
            <a:ext cx="2027700" cy="1170900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37"/>
          <p:cNvSpPr txBox="1">
            <a:spLocks noGrp="1"/>
          </p:cNvSpPr>
          <p:nvPr>
            <p:ph type="subTitle" idx="1"/>
          </p:nvPr>
        </p:nvSpPr>
        <p:spPr>
          <a:xfrm>
            <a:off x="1095875" y="3101275"/>
            <a:ext cx="2197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93" name="Google Shape;193;p37"/>
          <p:cNvSpPr txBox="1">
            <a:spLocks noGrp="1"/>
          </p:cNvSpPr>
          <p:nvPr>
            <p:ph type="subTitle" idx="5"/>
          </p:nvPr>
        </p:nvSpPr>
        <p:spPr>
          <a:xfrm>
            <a:off x="1103672" y="3560450"/>
            <a:ext cx="219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4" name="Google Shape;194;p37"/>
          <p:cNvSpPr txBox="1">
            <a:spLocks noGrp="1"/>
          </p:cNvSpPr>
          <p:nvPr>
            <p:ph type="subTitle" idx="6"/>
          </p:nvPr>
        </p:nvSpPr>
        <p:spPr>
          <a:xfrm>
            <a:off x="3469350" y="3101275"/>
            <a:ext cx="2197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95" name="Google Shape;195;p37"/>
          <p:cNvSpPr txBox="1">
            <a:spLocks noGrp="1"/>
          </p:cNvSpPr>
          <p:nvPr>
            <p:ph type="subTitle" idx="7"/>
          </p:nvPr>
        </p:nvSpPr>
        <p:spPr>
          <a:xfrm>
            <a:off x="3477147" y="3560450"/>
            <a:ext cx="219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6" name="Google Shape;196;p37"/>
          <p:cNvSpPr txBox="1">
            <a:spLocks noGrp="1"/>
          </p:cNvSpPr>
          <p:nvPr>
            <p:ph type="subTitle" idx="8"/>
          </p:nvPr>
        </p:nvSpPr>
        <p:spPr>
          <a:xfrm>
            <a:off x="5842825" y="3101275"/>
            <a:ext cx="2197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97" name="Google Shape;197;p37"/>
          <p:cNvSpPr txBox="1">
            <a:spLocks noGrp="1"/>
          </p:cNvSpPr>
          <p:nvPr>
            <p:ph type="subTitle" idx="9"/>
          </p:nvPr>
        </p:nvSpPr>
        <p:spPr>
          <a:xfrm>
            <a:off x="5850622" y="3560450"/>
            <a:ext cx="219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8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8"/>
          <p:cNvSpPr/>
          <p:nvPr/>
        </p:nvSpPr>
        <p:spPr>
          <a:xfrm>
            <a:off x="713225" y="1194650"/>
            <a:ext cx="7704000" cy="2947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02" name="Google Shape;202;p38"/>
          <p:cNvSpPr txBox="1">
            <a:spLocks noGrp="1"/>
          </p:cNvSpPr>
          <p:nvPr>
            <p:ph type="subTitle" idx="1"/>
          </p:nvPr>
        </p:nvSpPr>
        <p:spPr>
          <a:xfrm>
            <a:off x="1049125" y="1724800"/>
            <a:ext cx="30537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3" name="Google Shape;203;p38"/>
          <p:cNvSpPr txBox="1">
            <a:spLocks noGrp="1"/>
          </p:cNvSpPr>
          <p:nvPr>
            <p:ph type="subTitle" idx="2"/>
          </p:nvPr>
        </p:nvSpPr>
        <p:spPr>
          <a:xfrm>
            <a:off x="5079775" y="1724800"/>
            <a:ext cx="30537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4" name="Google Shape;204;p38"/>
          <p:cNvSpPr txBox="1">
            <a:spLocks noGrp="1"/>
          </p:cNvSpPr>
          <p:nvPr>
            <p:ph type="subTitle" idx="3"/>
          </p:nvPr>
        </p:nvSpPr>
        <p:spPr>
          <a:xfrm>
            <a:off x="1049125" y="3099000"/>
            <a:ext cx="30537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5" name="Google Shape;205;p38"/>
          <p:cNvSpPr txBox="1">
            <a:spLocks noGrp="1"/>
          </p:cNvSpPr>
          <p:nvPr>
            <p:ph type="subTitle" idx="4"/>
          </p:nvPr>
        </p:nvSpPr>
        <p:spPr>
          <a:xfrm>
            <a:off x="5079775" y="3099000"/>
            <a:ext cx="30537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6" name="Google Shape;206;p38"/>
          <p:cNvSpPr txBox="1">
            <a:spLocks noGrp="1"/>
          </p:cNvSpPr>
          <p:nvPr>
            <p:ph type="subTitle" idx="5"/>
          </p:nvPr>
        </p:nvSpPr>
        <p:spPr>
          <a:xfrm>
            <a:off x="1049125" y="1355250"/>
            <a:ext cx="30537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07" name="Google Shape;207;p38"/>
          <p:cNvSpPr txBox="1">
            <a:spLocks noGrp="1"/>
          </p:cNvSpPr>
          <p:nvPr>
            <p:ph type="subTitle" idx="6"/>
          </p:nvPr>
        </p:nvSpPr>
        <p:spPr>
          <a:xfrm>
            <a:off x="1049125" y="2721900"/>
            <a:ext cx="30537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08" name="Google Shape;208;p38"/>
          <p:cNvSpPr txBox="1">
            <a:spLocks noGrp="1"/>
          </p:cNvSpPr>
          <p:nvPr>
            <p:ph type="subTitle" idx="7"/>
          </p:nvPr>
        </p:nvSpPr>
        <p:spPr>
          <a:xfrm>
            <a:off x="5079750" y="1355250"/>
            <a:ext cx="30537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09" name="Google Shape;209;p38"/>
          <p:cNvSpPr txBox="1">
            <a:spLocks noGrp="1"/>
          </p:cNvSpPr>
          <p:nvPr>
            <p:ph type="subTitle" idx="8"/>
          </p:nvPr>
        </p:nvSpPr>
        <p:spPr>
          <a:xfrm>
            <a:off x="5079750" y="2721900"/>
            <a:ext cx="30537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5_1_1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9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13" name="Google Shape;213;p39"/>
          <p:cNvSpPr txBox="1">
            <a:spLocks noGrp="1"/>
          </p:cNvSpPr>
          <p:nvPr>
            <p:ph type="subTitle" idx="1"/>
          </p:nvPr>
        </p:nvSpPr>
        <p:spPr>
          <a:xfrm>
            <a:off x="713225" y="1606025"/>
            <a:ext cx="1820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14" name="Google Shape;214;p39"/>
          <p:cNvSpPr txBox="1">
            <a:spLocks noGrp="1"/>
          </p:cNvSpPr>
          <p:nvPr>
            <p:ph type="subTitle" idx="2"/>
          </p:nvPr>
        </p:nvSpPr>
        <p:spPr>
          <a:xfrm>
            <a:off x="719675" y="2065200"/>
            <a:ext cx="1820400" cy="7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5" name="Google Shape;215;p39"/>
          <p:cNvSpPr txBox="1">
            <a:spLocks noGrp="1"/>
          </p:cNvSpPr>
          <p:nvPr>
            <p:ph type="subTitle" idx="3"/>
          </p:nvPr>
        </p:nvSpPr>
        <p:spPr>
          <a:xfrm>
            <a:off x="713225" y="3002150"/>
            <a:ext cx="1820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16" name="Google Shape;216;p39"/>
          <p:cNvSpPr txBox="1">
            <a:spLocks noGrp="1"/>
          </p:cNvSpPr>
          <p:nvPr>
            <p:ph type="subTitle" idx="4"/>
          </p:nvPr>
        </p:nvSpPr>
        <p:spPr>
          <a:xfrm>
            <a:off x="719675" y="3461325"/>
            <a:ext cx="1820400" cy="7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7" name="Google Shape;217;p39"/>
          <p:cNvSpPr txBox="1">
            <a:spLocks noGrp="1"/>
          </p:cNvSpPr>
          <p:nvPr>
            <p:ph type="subTitle" idx="5"/>
          </p:nvPr>
        </p:nvSpPr>
        <p:spPr>
          <a:xfrm>
            <a:off x="6603875" y="1606025"/>
            <a:ext cx="1820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subTitle" idx="6"/>
          </p:nvPr>
        </p:nvSpPr>
        <p:spPr>
          <a:xfrm>
            <a:off x="6610325" y="2065200"/>
            <a:ext cx="1820400" cy="7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9" name="Google Shape;219;p39"/>
          <p:cNvSpPr txBox="1">
            <a:spLocks noGrp="1"/>
          </p:cNvSpPr>
          <p:nvPr>
            <p:ph type="subTitle" idx="7"/>
          </p:nvPr>
        </p:nvSpPr>
        <p:spPr>
          <a:xfrm>
            <a:off x="6603875" y="3002150"/>
            <a:ext cx="1820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20" name="Google Shape;220;p39"/>
          <p:cNvSpPr txBox="1">
            <a:spLocks noGrp="1"/>
          </p:cNvSpPr>
          <p:nvPr>
            <p:ph type="subTitle" idx="8"/>
          </p:nvPr>
        </p:nvSpPr>
        <p:spPr>
          <a:xfrm>
            <a:off x="6610325" y="3461325"/>
            <a:ext cx="1820400" cy="7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2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40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05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40"/>
          <p:cNvSpPr/>
          <p:nvPr/>
        </p:nvSpPr>
        <p:spPr>
          <a:xfrm>
            <a:off x="713225" y="1370025"/>
            <a:ext cx="7717500" cy="30504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40"/>
          <p:cNvSpPr txBox="1">
            <a:spLocks noGrp="1"/>
          </p:cNvSpPr>
          <p:nvPr>
            <p:ph type="subTitle" idx="1"/>
          </p:nvPr>
        </p:nvSpPr>
        <p:spPr>
          <a:xfrm>
            <a:off x="944125" y="2641200"/>
            <a:ext cx="1820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26" name="Google Shape;226;p40"/>
          <p:cNvSpPr txBox="1">
            <a:spLocks noGrp="1"/>
          </p:cNvSpPr>
          <p:nvPr>
            <p:ph type="subTitle" idx="2"/>
          </p:nvPr>
        </p:nvSpPr>
        <p:spPr>
          <a:xfrm>
            <a:off x="950575" y="3100375"/>
            <a:ext cx="1820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27" name="Google Shape;227;p40"/>
          <p:cNvSpPr txBox="1">
            <a:spLocks noGrp="1"/>
          </p:cNvSpPr>
          <p:nvPr>
            <p:ph type="subTitle" idx="3"/>
          </p:nvPr>
        </p:nvSpPr>
        <p:spPr>
          <a:xfrm>
            <a:off x="2770975" y="2641200"/>
            <a:ext cx="1820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28" name="Google Shape;228;p40"/>
          <p:cNvSpPr txBox="1">
            <a:spLocks noGrp="1"/>
          </p:cNvSpPr>
          <p:nvPr>
            <p:ph type="subTitle" idx="4"/>
          </p:nvPr>
        </p:nvSpPr>
        <p:spPr>
          <a:xfrm>
            <a:off x="2777425" y="3100375"/>
            <a:ext cx="1820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29" name="Google Shape;229;p40"/>
          <p:cNvSpPr txBox="1">
            <a:spLocks noGrp="1"/>
          </p:cNvSpPr>
          <p:nvPr>
            <p:ph type="subTitle" idx="5"/>
          </p:nvPr>
        </p:nvSpPr>
        <p:spPr>
          <a:xfrm>
            <a:off x="4597825" y="2641200"/>
            <a:ext cx="1820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30" name="Google Shape;230;p40"/>
          <p:cNvSpPr txBox="1">
            <a:spLocks noGrp="1"/>
          </p:cNvSpPr>
          <p:nvPr>
            <p:ph type="subTitle" idx="6"/>
          </p:nvPr>
        </p:nvSpPr>
        <p:spPr>
          <a:xfrm>
            <a:off x="4604275" y="3100375"/>
            <a:ext cx="1820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1" name="Google Shape;231;p40"/>
          <p:cNvSpPr txBox="1">
            <a:spLocks noGrp="1"/>
          </p:cNvSpPr>
          <p:nvPr>
            <p:ph type="subTitle" idx="7"/>
          </p:nvPr>
        </p:nvSpPr>
        <p:spPr>
          <a:xfrm>
            <a:off x="6424675" y="2641200"/>
            <a:ext cx="1820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32" name="Google Shape;232;p40"/>
          <p:cNvSpPr txBox="1">
            <a:spLocks noGrp="1"/>
          </p:cNvSpPr>
          <p:nvPr>
            <p:ph type="subTitle" idx="8"/>
          </p:nvPr>
        </p:nvSpPr>
        <p:spPr>
          <a:xfrm>
            <a:off x="6431125" y="3100375"/>
            <a:ext cx="1820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41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1"/>
          <p:cNvSpPr/>
          <p:nvPr/>
        </p:nvSpPr>
        <p:spPr>
          <a:xfrm>
            <a:off x="713225" y="1194650"/>
            <a:ext cx="7704000" cy="3182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37" name="Google Shape;237;p41"/>
          <p:cNvSpPr txBox="1">
            <a:spLocks noGrp="1"/>
          </p:cNvSpPr>
          <p:nvPr>
            <p:ph type="subTitle" idx="1"/>
          </p:nvPr>
        </p:nvSpPr>
        <p:spPr>
          <a:xfrm>
            <a:off x="796900" y="1773988"/>
            <a:ext cx="2516700" cy="1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8" name="Google Shape;238;p41"/>
          <p:cNvSpPr txBox="1">
            <a:spLocks noGrp="1"/>
          </p:cNvSpPr>
          <p:nvPr>
            <p:ph type="subTitle" idx="2"/>
          </p:nvPr>
        </p:nvSpPr>
        <p:spPr>
          <a:xfrm>
            <a:off x="3313627" y="1773988"/>
            <a:ext cx="2516700" cy="1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9" name="Google Shape;239;p41"/>
          <p:cNvSpPr txBox="1">
            <a:spLocks noGrp="1"/>
          </p:cNvSpPr>
          <p:nvPr>
            <p:ph type="subTitle" idx="3"/>
          </p:nvPr>
        </p:nvSpPr>
        <p:spPr>
          <a:xfrm>
            <a:off x="796900" y="3161188"/>
            <a:ext cx="2516700" cy="1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0" name="Google Shape;240;p41"/>
          <p:cNvSpPr txBox="1">
            <a:spLocks noGrp="1"/>
          </p:cNvSpPr>
          <p:nvPr>
            <p:ph type="subTitle" idx="4"/>
          </p:nvPr>
        </p:nvSpPr>
        <p:spPr>
          <a:xfrm>
            <a:off x="3313625" y="3161188"/>
            <a:ext cx="2516700" cy="1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1" name="Google Shape;241;p41"/>
          <p:cNvSpPr txBox="1">
            <a:spLocks noGrp="1"/>
          </p:cNvSpPr>
          <p:nvPr>
            <p:ph type="subTitle" idx="5"/>
          </p:nvPr>
        </p:nvSpPr>
        <p:spPr>
          <a:xfrm>
            <a:off x="5830400" y="1773988"/>
            <a:ext cx="2516700" cy="1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2" name="Google Shape;242;p41"/>
          <p:cNvSpPr txBox="1">
            <a:spLocks noGrp="1"/>
          </p:cNvSpPr>
          <p:nvPr>
            <p:ph type="subTitle" idx="6"/>
          </p:nvPr>
        </p:nvSpPr>
        <p:spPr>
          <a:xfrm>
            <a:off x="5830400" y="3161188"/>
            <a:ext cx="2516700" cy="1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3" name="Google Shape;243;p41"/>
          <p:cNvSpPr txBox="1">
            <a:spLocks noGrp="1"/>
          </p:cNvSpPr>
          <p:nvPr>
            <p:ph type="subTitle" idx="7"/>
          </p:nvPr>
        </p:nvSpPr>
        <p:spPr>
          <a:xfrm>
            <a:off x="796900" y="1400113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44" name="Google Shape;244;p41"/>
          <p:cNvSpPr txBox="1">
            <a:spLocks noGrp="1"/>
          </p:cNvSpPr>
          <p:nvPr>
            <p:ph type="subTitle" idx="8"/>
          </p:nvPr>
        </p:nvSpPr>
        <p:spPr>
          <a:xfrm>
            <a:off x="3313638" y="1400113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45" name="Google Shape;245;p41"/>
          <p:cNvSpPr txBox="1">
            <a:spLocks noGrp="1"/>
          </p:cNvSpPr>
          <p:nvPr>
            <p:ph type="subTitle" idx="9"/>
          </p:nvPr>
        </p:nvSpPr>
        <p:spPr>
          <a:xfrm>
            <a:off x="5830397" y="1400113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46" name="Google Shape;246;p41"/>
          <p:cNvSpPr txBox="1">
            <a:spLocks noGrp="1"/>
          </p:cNvSpPr>
          <p:nvPr>
            <p:ph type="subTitle" idx="13"/>
          </p:nvPr>
        </p:nvSpPr>
        <p:spPr>
          <a:xfrm>
            <a:off x="796900" y="2784090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47" name="Google Shape;247;p41"/>
          <p:cNvSpPr txBox="1">
            <a:spLocks noGrp="1"/>
          </p:cNvSpPr>
          <p:nvPr>
            <p:ph type="subTitle" idx="14"/>
          </p:nvPr>
        </p:nvSpPr>
        <p:spPr>
          <a:xfrm>
            <a:off x="3313638" y="2784090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48" name="Google Shape;248;p41"/>
          <p:cNvSpPr txBox="1">
            <a:spLocks noGrp="1"/>
          </p:cNvSpPr>
          <p:nvPr>
            <p:ph type="subTitle" idx="15"/>
          </p:nvPr>
        </p:nvSpPr>
        <p:spPr>
          <a:xfrm>
            <a:off x="5830397" y="2784090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42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2"/>
          <p:cNvSpPr/>
          <p:nvPr/>
        </p:nvSpPr>
        <p:spPr>
          <a:xfrm>
            <a:off x="1870375" y="618400"/>
            <a:ext cx="5403300" cy="39066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Google Shape;252;p42"/>
          <p:cNvSpPr txBox="1">
            <a:spLocks noGrp="1"/>
          </p:cNvSpPr>
          <p:nvPr>
            <p:ph type="title" hasCustomPrompt="1"/>
          </p:nvPr>
        </p:nvSpPr>
        <p:spPr>
          <a:xfrm>
            <a:off x="2223600" y="671888"/>
            <a:ext cx="4696800" cy="7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42"/>
          <p:cNvSpPr txBox="1">
            <a:spLocks noGrp="1"/>
          </p:cNvSpPr>
          <p:nvPr>
            <p:ph type="subTitle" idx="1"/>
          </p:nvPr>
        </p:nvSpPr>
        <p:spPr>
          <a:xfrm>
            <a:off x="2223600" y="1409888"/>
            <a:ext cx="46968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54" name="Google Shape;254;p42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1969596"/>
            <a:ext cx="4696800" cy="7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42"/>
          <p:cNvSpPr txBox="1">
            <a:spLocks noGrp="1"/>
          </p:cNvSpPr>
          <p:nvPr>
            <p:ph type="subTitle" idx="3"/>
          </p:nvPr>
        </p:nvSpPr>
        <p:spPr>
          <a:xfrm>
            <a:off x="2223600" y="2707602"/>
            <a:ext cx="46968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56" name="Google Shape;256;p42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3267304"/>
            <a:ext cx="4696800" cy="7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257" name="Google Shape;257;p42"/>
          <p:cNvSpPr txBox="1">
            <a:spLocks noGrp="1"/>
          </p:cNvSpPr>
          <p:nvPr>
            <p:ph type="subTitle" idx="5"/>
          </p:nvPr>
        </p:nvSpPr>
        <p:spPr>
          <a:xfrm>
            <a:off x="2223600" y="4005310"/>
            <a:ext cx="46968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3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3"/>
          <p:cNvSpPr txBox="1">
            <a:spLocks noGrp="1"/>
          </p:cNvSpPr>
          <p:nvPr>
            <p:ph type="title"/>
          </p:nvPr>
        </p:nvSpPr>
        <p:spPr>
          <a:xfrm>
            <a:off x="2347938" y="8385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Inter"/>
              <a:buNone/>
              <a:defRPr sz="6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43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2" name="Google Shape;262;p43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Slidesgo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000" b="1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44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244175" y="67690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45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5"/>
          <p:cNvSpPr/>
          <p:nvPr/>
        </p:nvSpPr>
        <p:spPr>
          <a:xfrm>
            <a:off x="713225" y="980700"/>
            <a:ext cx="7704000" cy="3182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1" name="Google Shape;271;p4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72" name="Google Shape;272;p4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73" name="Google Shape;273;p4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100"/>
            </a:lvl1pPr>
            <a:lvl2pPr marL="0" lvl="1" indent="0" algn="r" rtl="0">
              <a:spcBef>
                <a:spcPts val="0"/>
              </a:spcBef>
              <a:buNone/>
              <a:defRPr sz="1100"/>
            </a:lvl2pPr>
            <a:lvl3pPr marL="0" lvl="2" indent="0" algn="r" rtl="0">
              <a:spcBef>
                <a:spcPts val="0"/>
              </a:spcBef>
              <a:buNone/>
              <a:defRPr sz="1100"/>
            </a:lvl3pPr>
            <a:lvl4pPr marL="0" lvl="3" indent="0" algn="r" rtl="0">
              <a:spcBef>
                <a:spcPts val="0"/>
              </a:spcBef>
              <a:buNone/>
              <a:defRPr sz="1100"/>
            </a:lvl4pPr>
            <a:lvl5pPr marL="0" lvl="4" indent="0" algn="r" rtl="0">
              <a:spcBef>
                <a:spcPts val="0"/>
              </a:spcBef>
              <a:buNone/>
              <a:defRPr sz="1100"/>
            </a:lvl5pPr>
            <a:lvl6pPr marL="0" lvl="5" indent="0" algn="r" rtl="0">
              <a:spcBef>
                <a:spcPts val="0"/>
              </a:spcBef>
              <a:buNone/>
              <a:defRPr sz="1100"/>
            </a:lvl6pPr>
            <a:lvl7pPr marL="0" lvl="6" indent="0" algn="r" rtl="0">
              <a:spcBef>
                <a:spcPts val="0"/>
              </a:spcBef>
              <a:buNone/>
              <a:defRPr sz="1100"/>
            </a:lvl7pPr>
            <a:lvl8pPr marL="0" lvl="7" indent="0" algn="r" rtl="0">
              <a:spcBef>
                <a:spcPts val="0"/>
              </a:spcBef>
              <a:buNone/>
              <a:defRPr sz="1100"/>
            </a:lvl8pPr>
            <a:lvl9pPr marL="0" lvl="8" indent="0" algn="r" rtl="0">
              <a:spcBef>
                <a:spcPts val="0"/>
              </a:spcBef>
              <a:buNone/>
              <a:defRPr sz="1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8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8"/>
          <p:cNvSpPr txBox="1">
            <a:spLocks noGrp="1"/>
          </p:cNvSpPr>
          <p:nvPr>
            <p:ph type="ctrTitle"/>
          </p:nvPr>
        </p:nvSpPr>
        <p:spPr>
          <a:xfrm>
            <a:off x="911150" y="1642425"/>
            <a:ext cx="7321800" cy="13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"/>
              <a:buNone/>
              <a:defRPr sz="72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48"/>
          <p:cNvSpPr txBox="1">
            <a:spLocks noGrp="1"/>
          </p:cNvSpPr>
          <p:nvPr>
            <p:ph type="subTitle" idx="1"/>
          </p:nvPr>
        </p:nvSpPr>
        <p:spPr>
          <a:xfrm>
            <a:off x="911150" y="3025275"/>
            <a:ext cx="7321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283" name="Google Shape;283;p48"/>
          <p:cNvCxnSpPr/>
          <p:nvPr/>
        </p:nvCxnSpPr>
        <p:spPr>
          <a:xfrm rot="10800000">
            <a:off x="7617625" y="538550"/>
            <a:ext cx="81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49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9"/>
          <p:cNvSpPr txBox="1">
            <a:spLocks noGrp="1"/>
          </p:cNvSpPr>
          <p:nvPr>
            <p:ph type="title"/>
          </p:nvPr>
        </p:nvSpPr>
        <p:spPr>
          <a:xfrm>
            <a:off x="713225" y="2208525"/>
            <a:ext cx="4164900" cy="15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87" name="Google Shape;287;p49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01292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288" name="Google Shape;288;p49"/>
          <p:cNvSpPr>
            <a:spLocks noGrp="1"/>
          </p:cNvSpPr>
          <p:nvPr>
            <p:ph type="pic" idx="3"/>
          </p:nvPr>
        </p:nvSpPr>
        <p:spPr>
          <a:xfrm>
            <a:off x="4993500" y="1012925"/>
            <a:ext cx="3437400" cy="4130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50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0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51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96" name="Google Shape;296;p51"/>
          <p:cNvSpPr txBox="1">
            <a:spLocks noGrp="1"/>
          </p:cNvSpPr>
          <p:nvPr>
            <p:ph type="subTitle" idx="1"/>
          </p:nvPr>
        </p:nvSpPr>
        <p:spPr>
          <a:xfrm>
            <a:off x="5055284" y="36952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97" name="Google Shape;297;p51"/>
          <p:cNvSpPr txBox="1">
            <a:spLocks noGrp="1"/>
          </p:cNvSpPr>
          <p:nvPr>
            <p:ph type="subTitle" idx="2"/>
          </p:nvPr>
        </p:nvSpPr>
        <p:spPr>
          <a:xfrm>
            <a:off x="1583300" y="36952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98" name="Google Shape;298;p51"/>
          <p:cNvSpPr txBox="1">
            <a:spLocks noGrp="1"/>
          </p:cNvSpPr>
          <p:nvPr>
            <p:ph type="subTitle" idx="3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99" name="Google Shape;299;p51"/>
          <p:cNvSpPr txBox="1">
            <a:spLocks noGrp="1"/>
          </p:cNvSpPr>
          <p:nvPr>
            <p:ph type="subTitle" idx="4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2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67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53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06" name="Google Shape;306;p53"/>
          <p:cNvSpPr txBox="1">
            <a:spLocks noGrp="1"/>
          </p:cNvSpPr>
          <p:nvPr>
            <p:ph type="subTitle" idx="1"/>
          </p:nvPr>
        </p:nvSpPr>
        <p:spPr>
          <a:xfrm>
            <a:off x="713225" y="1762625"/>
            <a:ext cx="4294800" cy="19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Montserrat Ligh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Montserrat Ligh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Montserrat Ligh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Montserrat Ligh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 Ligh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Montserrat Ligh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Montserrat Ligh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 Ligh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7" name="Google Shape;307;p53"/>
          <p:cNvSpPr>
            <a:spLocks noGrp="1"/>
          </p:cNvSpPr>
          <p:nvPr>
            <p:ph type="pic" idx="2"/>
          </p:nvPr>
        </p:nvSpPr>
        <p:spPr>
          <a:xfrm>
            <a:off x="5376000" y="1551275"/>
            <a:ext cx="3768000" cy="2517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54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4"/>
          <p:cNvSpPr txBox="1">
            <a:spLocks noGrp="1"/>
          </p:cNvSpPr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6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55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55"/>
          <p:cNvSpPr txBox="1">
            <a:spLocks noGrp="1"/>
          </p:cNvSpPr>
          <p:nvPr>
            <p:ph type="title"/>
          </p:nvPr>
        </p:nvSpPr>
        <p:spPr>
          <a:xfrm>
            <a:off x="1622550" y="1727263"/>
            <a:ext cx="5867700" cy="94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6000"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55"/>
          <p:cNvSpPr txBox="1">
            <a:spLocks noGrp="1"/>
          </p:cNvSpPr>
          <p:nvPr>
            <p:ph type="subTitle" idx="1"/>
          </p:nvPr>
        </p:nvSpPr>
        <p:spPr>
          <a:xfrm>
            <a:off x="1622575" y="2745138"/>
            <a:ext cx="58677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56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2500"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57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57"/>
          <p:cNvSpPr txBox="1">
            <a:spLocks noGrp="1"/>
          </p:cNvSpPr>
          <p:nvPr>
            <p:ph type="title" hasCustomPrompt="1"/>
          </p:nvPr>
        </p:nvSpPr>
        <p:spPr>
          <a:xfrm>
            <a:off x="1284000" y="1728450"/>
            <a:ext cx="65760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Font typeface="Inter"/>
              <a:buNone/>
              <a:defRPr sz="6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21" name="Google Shape;321;p57"/>
          <p:cNvSpPr txBox="1">
            <a:spLocks noGrp="1"/>
          </p:cNvSpPr>
          <p:nvPr>
            <p:ph type="subTitle" idx="1"/>
          </p:nvPr>
        </p:nvSpPr>
        <p:spPr>
          <a:xfrm>
            <a:off x="1284000" y="2773650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59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26" name="Google Shape;326;p59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0457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59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1774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328" name="Google Shape;328;p59"/>
          <p:cNvSpPr txBox="1">
            <a:spLocks noGrp="1"/>
          </p:cNvSpPr>
          <p:nvPr>
            <p:ph type="title" idx="4" hasCustomPrompt="1"/>
          </p:nvPr>
        </p:nvSpPr>
        <p:spPr>
          <a:xfrm>
            <a:off x="3341033" y="150457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329" name="Google Shape;329;p59"/>
          <p:cNvSpPr txBox="1">
            <a:spLocks noGrp="1"/>
          </p:cNvSpPr>
          <p:nvPr>
            <p:ph type="title" idx="5" hasCustomPrompt="1"/>
          </p:nvPr>
        </p:nvSpPr>
        <p:spPr>
          <a:xfrm>
            <a:off x="3341033" y="31774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330" name="Google Shape;330;p59"/>
          <p:cNvSpPr txBox="1">
            <a:spLocks noGrp="1"/>
          </p:cNvSpPr>
          <p:nvPr>
            <p:ph type="title" idx="6" hasCustomPrompt="1"/>
          </p:nvPr>
        </p:nvSpPr>
        <p:spPr>
          <a:xfrm>
            <a:off x="5962074" y="150457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331" name="Google Shape;331;p59"/>
          <p:cNvSpPr txBox="1">
            <a:spLocks noGrp="1"/>
          </p:cNvSpPr>
          <p:nvPr>
            <p:ph type="title" idx="7" hasCustomPrompt="1"/>
          </p:nvPr>
        </p:nvSpPr>
        <p:spPr>
          <a:xfrm>
            <a:off x="5962074" y="31774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59"/>
          <p:cNvSpPr txBox="1">
            <a:spLocks noGrp="1"/>
          </p:cNvSpPr>
          <p:nvPr>
            <p:ph type="subTitle" idx="1"/>
          </p:nvPr>
        </p:nvSpPr>
        <p:spPr>
          <a:xfrm>
            <a:off x="720000" y="1873788"/>
            <a:ext cx="2468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33" name="Google Shape;333;p59"/>
          <p:cNvSpPr txBox="1">
            <a:spLocks noGrp="1"/>
          </p:cNvSpPr>
          <p:nvPr>
            <p:ph type="subTitle" idx="8"/>
          </p:nvPr>
        </p:nvSpPr>
        <p:spPr>
          <a:xfrm>
            <a:off x="3341038" y="1873788"/>
            <a:ext cx="2468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34" name="Google Shape;334;p59"/>
          <p:cNvSpPr txBox="1">
            <a:spLocks noGrp="1"/>
          </p:cNvSpPr>
          <p:nvPr>
            <p:ph type="subTitle" idx="9"/>
          </p:nvPr>
        </p:nvSpPr>
        <p:spPr>
          <a:xfrm>
            <a:off x="5962075" y="1873788"/>
            <a:ext cx="2468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35" name="Google Shape;335;p59"/>
          <p:cNvSpPr txBox="1">
            <a:spLocks noGrp="1"/>
          </p:cNvSpPr>
          <p:nvPr>
            <p:ph type="subTitle" idx="13"/>
          </p:nvPr>
        </p:nvSpPr>
        <p:spPr>
          <a:xfrm>
            <a:off x="720000" y="3521401"/>
            <a:ext cx="2468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36" name="Google Shape;336;p59"/>
          <p:cNvSpPr txBox="1">
            <a:spLocks noGrp="1"/>
          </p:cNvSpPr>
          <p:nvPr>
            <p:ph type="subTitle" idx="14"/>
          </p:nvPr>
        </p:nvSpPr>
        <p:spPr>
          <a:xfrm>
            <a:off x="3341038" y="3521401"/>
            <a:ext cx="2468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37" name="Google Shape;337;p59"/>
          <p:cNvSpPr txBox="1">
            <a:spLocks noGrp="1"/>
          </p:cNvSpPr>
          <p:nvPr>
            <p:ph type="subTitle" idx="15"/>
          </p:nvPr>
        </p:nvSpPr>
        <p:spPr>
          <a:xfrm>
            <a:off x="5962075" y="3521401"/>
            <a:ext cx="2468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38" name="Google Shape;338;p59"/>
          <p:cNvSpPr txBox="1">
            <a:spLocks noGrp="1"/>
          </p:cNvSpPr>
          <p:nvPr>
            <p:ph type="subTitle" idx="16"/>
          </p:nvPr>
        </p:nvSpPr>
        <p:spPr>
          <a:xfrm>
            <a:off x="720000" y="2321400"/>
            <a:ext cx="246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59"/>
          <p:cNvSpPr txBox="1">
            <a:spLocks noGrp="1"/>
          </p:cNvSpPr>
          <p:nvPr>
            <p:ph type="subTitle" idx="17"/>
          </p:nvPr>
        </p:nvSpPr>
        <p:spPr>
          <a:xfrm>
            <a:off x="3341042" y="2321400"/>
            <a:ext cx="246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59"/>
          <p:cNvSpPr txBox="1">
            <a:spLocks noGrp="1"/>
          </p:cNvSpPr>
          <p:nvPr>
            <p:ph type="subTitle" idx="18"/>
          </p:nvPr>
        </p:nvSpPr>
        <p:spPr>
          <a:xfrm>
            <a:off x="5962096" y="2321400"/>
            <a:ext cx="246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59"/>
          <p:cNvSpPr txBox="1">
            <a:spLocks noGrp="1"/>
          </p:cNvSpPr>
          <p:nvPr>
            <p:ph type="subTitle" idx="19"/>
          </p:nvPr>
        </p:nvSpPr>
        <p:spPr>
          <a:xfrm>
            <a:off x="720000" y="3981175"/>
            <a:ext cx="246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59"/>
          <p:cNvSpPr txBox="1">
            <a:spLocks noGrp="1"/>
          </p:cNvSpPr>
          <p:nvPr>
            <p:ph type="subTitle" idx="20"/>
          </p:nvPr>
        </p:nvSpPr>
        <p:spPr>
          <a:xfrm>
            <a:off x="3341042" y="3981175"/>
            <a:ext cx="246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59"/>
          <p:cNvSpPr txBox="1">
            <a:spLocks noGrp="1"/>
          </p:cNvSpPr>
          <p:nvPr>
            <p:ph type="subTitle" idx="21"/>
          </p:nvPr>
        </p:nvSpPr>
        <p:spPr>
          <a:xfrm>
            <a:off x="5962096" y="3981175"/>
            <a:ext cx="246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60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60"/>
          <p:cNvSpPr/>
          <p:nvPr/>
        </p:nvSpPr>
        <p:spPr>
          <a:xfrm>
            <a:off x="713250" y="1255950"/>
            <a:ext cx="7717500" cy="26316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7" name="Google Shape;347;p60"/>
          <p:cNvSpPr txBox="1">
            <a:spLocks noGrp="1"/>
          </p:cNvSpPr>
          <p:nvPr>
            <p:ph type="title"/>
          </p:nvPr>
        </p:nvSpPr>
        <p:spPr>
          <a:xfrm>
            <a:off x="1882800" y="3085138"/>
            <a:ext cx="53784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48" name="Google Shape;348;p60"/>
          <p:cNvSpPr txBox="1">
            <a:spLocks noGrp="1"/>
          </p:cNvSpPr>
          <p:nvPr>
            <p:ph type="subTitle" idx="1"/>
          </p:nvPr>
        </p:nvSpPr>
        <p:spPr>
          <a:xfrm>
            <a:off x="1065325" y="1646013"/>
            <a:ext cx="6852300" cy="13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None/>
              <a:defRPr sz="25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61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61"/>
          <p:cNvSpPr txBox="1">
            <a:spLocks noGrp="1"/>
          </p:cNvSpPr>
          <p:nvPr>
            <p:ph type="title"/>
          </p:nvPr>
        </p:nvSpPr>
        <p:spPr>
          <a:xfrm>
            <a:off x="720000" y="1093600"/>
            <a:ext cx="3519600" cy="16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61"/>
          <p:cNvSpPr txBox="1">
            <a:spLocks noGrp="1"/>
          </p:cNvSpPr>
          <p:nvPr>
            <p:ph type="subTitle" idx="1"/>
          </p:nvPr>
        </p:nvSpPr>
        <p:spPr>
          <a:xfrm>
            <a:off x="720000" y="3047550"/>
            <a:ext cx="3519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53" name="Google Shape;353;p61"/>
          <p:cNvSpPr>
            <a:spLocks noGrp="1"/>
          </p:cNvSpPr>
          <p:nvPr>
            <p:ph type="pic" idx="2"/>
          </p:nvPr>
        </p:nvSpPr>
        <p:spPr>
          <a:xfrm>
            <a:off x="5212800" y="1093600"/>
            <a:ext cx="3931200" cy="407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62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62"/>
          <p:cNvSpPr txBox="1">
            <a:spLocks noGrp="1"/>
          </p:cNvSpPr>
          <p:nvPr>
            <p:ph type="title"/>
          </p:nvPr>
        </p:nvSpPr>
        <p:spPr>
          <a:xfrm>
            <a:off x="720000" y="1876150"/>
            <a:ext cx="3861000" cy="5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62"/>
          <p:cNvSpPr txBox="1">
            <a:spLocks noGrp="1"/>
          </p:cNvSpPr>
          <p:nvPr>
            <p:ph type="subTitle" idx="1"/>
          </p:nvPr>
        </p:nvSpPr>
        <p:spPr>
          <a:xfrm>
            <a:off x="720000" y="2462175"/>
            <a:ext cx="38610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63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63"/>
          <p:cNvSpPr txBox="1">
            <a:spLocks noGrp="1"/>
          </p:cNvSpPr>
          <p:nvPr>
            <p:ph type="title"/>
          </p:nvPr>
        </p:nvSpPr>
        <p:spPr>
          <a:xfrm>
            <a:off x="4837200" y="1501200"/>
            <a:ext cx="35934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63"/>
          <p:cNvSpPr txBox="1">
            <a:spLocks noGrp="1"/>
          </p:cNvSpPr>
          <p:nvPr>
            <p:ph type="subTitle" idx="1"/>
          </p:nvPr>
        </p:nvSpPr>
        <p:spPr>
          <a:xfrm>
            <a:off x="4837371" y="2562000"/>
            <a:ext cx="35934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1_1_1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64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64"/>
          <p:cNvSpPr txBox="1">
            <a:spLocks noGrp="1"/>
          </p:cNvSpPr>
          <p:nvPr>
            <p:ph type="title"/>
          </p:nvPr>
        </p:nvSpPr>
        <p:spPr>
          <a:xfrm>
            <a:off x="713225" y="950125"/>
            <a:ext cx="3423000" cy="1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64"/>
          <p:cNvSpPr>
            <a:spLocks noGrp="1"/>
          </p:cNvSpPr>
          <p:nvPr>
            <p:ph type="pic" idx="2"/>
          </p:nvPr>
        </p:nvSpPr>
        <p:spPr>
          <a:xfrm>
            <a:off x="5374900" y="-5800"/>
            <a:ext cx="3099600" cy="1826700"/>
          </a:xfrm>
          <a:prstGeom prst="rect">
            <a:avLst/>
          </a:prstGeom>
          <a:noFill/>
          <a:ln>
            <a:noFill/>
          </a:ln>
        </p:spPr>
      </p:sp>
      <p:sp>
        <p:nvSpPr>
          <p:cNvPr id="366" name="Google Shape;366;p64"/>
          <p:cNvSpPr>
            <a:spLocks noGrp="1"/>
          </p:cNvSpPr>
          <p:nvPr>
            <p:ph type="pic" idx="3"/>
          </p:nvPr>
        </p:nvSpPr>
        <p:spPr>
          <a:xfrm>
            <a:off x="5374900" y="1957800"/>
            <a:ext cx="3099600" cy="318570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64"/>
          <p:cNvSpPr txBox="1">
            <a:spLocks noGrp="1"/>
          </p:cNvSpPr>
          <p:nvPr>
            <p:ph type="subTitle" idx="1"/>
          </p:nvPr>
        </p:nvSpPr>
        <p:spPr>
          <a:xfrm>
            <a:off x="713225" y="2460888"/>
            <a:ext cx="3423000" cy="1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4_1_1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65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65"/>
          <p:cNvSpPr txBox="1">
            <a:spLocks noGrp="1"/>
          </p:cNvSpPr>
          <p:nvPr>
            <p:ph type="title"/>
          </p:nvPr>
        </p:nvSpPr>
        <p:spPr>
          <a:xfrm>
            <a:off x="713225" y="822431"/>
            <a:ext cx="3423000" cy="10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65"/>
          <p:cNvSpPr txBox="1">
            <a:spLocks noGrp="1"/>
          </p:cNvSpPr>
          <p:nvPr>
            <p:ph type="subTitle" idx="1"/>
          </p:nvPr>
        </p:nvSpPr>
        <p:spPr>
          <a:xfrm>
            <a:off x="713225" y="2278238"/>
            <a:ext cx="3423000" cy="1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6_1_1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66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66"/>
          <p:cNvSpPr>
            <a:spLocks noGrp="1"/>
          </p:cNvSpPr>
          <p:nvPr>
            <p:ph type="pic" idx="2"/>
          </p:nvPr>
        </p:nvSpPr>
        <p:spPr>
          <a:xfrm>
            <a:off x="5006000" y="1550375"/>
            <a:ext cx="1617600" cy="36018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66"/>
          <p:cNvSpPr>
            <a:spLocks noGrp="1"/>
          </p:cNvSpPr>
          <p:nvPr>
            <p:ph type="pic" idx="3"/>
          </p:nvPr>
        </p:nvSpPr>
        <p:spPr>
          <a:xfrm>
            <a:off x="6813175" y="0"/>
            <a:ext cx="1617600" cy="3601800"/>
          </a:xfrm>
          <a:prstGeom prst="rect">
            <a:avLst/>
          </a:prstGeom>
          <a:noFill/>
          <a:ln>
            <a:noFill/>
          </a:ln>
        </p:spPr>
      </p:sp>
      <p:sp>
        <p:nvSpPr>
          <p:cNvPr id="376" name="Google Shape;376;p66"/>
          <p:cNvSpPr txBox="1">
            <a:spLocks noGrp="1"/>
          </p:cNvSpPr>
          <p:nvPr>
            <p:ph type="title"/>
          </p:nvPr>
        </p:nvSpPr>
        <p:spPr>
          <a:xfrm>
            <a:off x="713225" y="821144"/>
            <a:ext cx="3423000" cy="11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66"/>
          <p:cNvSpPr txBox="1">
            <a:spLocks noGrp="1"/>
          </p:cNvSpPr>
          <p:nvPr>
            <p:ph type="subTitle" idx="1"/>
          </p:nvPr>
        </p:nvSpPr>
        <p:spPr>
          <a:xfrm>
            <a:off x="713225" y="2278238"/>
            <a:ext cx="3423000" cy="1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67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67"/>
          <p:cNvSpPr/>
          <p:nvPr/>
        </p:nvSpPr>
        <p:spPr>
          <a:xfrm>
            <a:off x="713225" y="1425975"/>
            <a:ext cx="7704000" cy="2716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1" name="Google Shape;381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82" name="Google Shape;382;p67"/>
          <p:cNvSpPr txBox="1">
            <a:spLocks noGrp="1"/>
          </p:cNvSpPr>
          <p:nvPr>
            <p:ph type="subTitle" idx="1"/>
          </p:nvPr>
        </p:nvSpPr>
        <p:spPr>
          <a:xfrm>
            <a:off x="5331300" y="2263725"/>
            <a:ext cx="2764800" cy="15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83" name="Google Shape;383;p67"/>
          <p:cNvSpPr txBox="1">
            <a:spLocks noGrp="1"/>
          </p:cNvSpPr>
          <p:nvPr>
            <p:ph type="subTitle" idx="2"/>
          </p:nvPr>
        </p:nvSpPr>
        <p:spPr>
          <a:xfrm>
            <a:off x="1580900" y="2263725"/>
            <a:ext cx="2764800" cy="15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84" name="Google Shape;384;p67"/>
          <p:cNvSpPr txBox="1">
            <a:spLocks noGrp="1"/>
          </p:cNvSpPr>
          <p:nvPr>
            <p:ph type="subTitle" idx="3"/>
          </p:nvPr>
        </p:nvSpPr>
        <p:spPr>
          <a:xfrm>
            <a:off x="1580900" y="1704825"/>
            <a:ext cx="27648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85" name="Google Shape;385;p67"/>
          <p:cNvSpPr txBox="1">
            <a:spLocks noGrp="1"/>
          </p:cNvSpPr>
          <p:nvPr>
            <p:ph type="subTitle" idx="4"/>
          </p:nvPr>
        </p:nvSpPr>
        <p:spPr>
          <a:xfrm>
            <a:off x="5331325" y="1704825"/>
            <a:ext cx="27648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68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68"/>
          <p:cNvSpPr txBox="1">
            <a:spLocks noGrp="1"/>
          </p:cNvSpPr>
          <p:nvPr>
            <p:ph type="subTitle" idx="1"/>
          </p:nvPr>
        </p:nvSpPr>
        <p:spPr>
          <a:xfrm>
            <a:off x="5147100" y="1667625"/>
            <a:ext cx="3276900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90" name="Google Shape;390;p68"/>
          <p:cNvSpPr txBox="1">
            <a:spLocks noGrp="1"/>
          </p:cNvSpPr>
          <p:nvPr>
            <p:ph type="subTitle" idx="2"/>
          </p:nvPr>
        </p:nvSpPr>
        <p:spPr>
          <a:xfrm>
            <a:off x="720000" y="1667625"/>
            <a:ext cx="3276900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0_1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69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69"/>
          <p:cNvSpPr txBox="1">
            <a:spLocks noGrp="1"/>
          </p:cNvSpPr>
          <p:nvPr>
            <p:ph type="title"/>
          </p:nvPr>
        </p:nvSpPr>
        <p:spPr>
          <a:xfrm>
            <a:off x="713225" y="751200"/>
            <a:ext cx="436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94" name="Google Shape;394;p69"/>
          <p:cNvSpPr>
            <a:spLocks noGrp="1"/>
          </p:cNvSpPr>
          <p:nvPr>
            <p:ph type="pic" idx="2"/>
          </p:nvPr>
        </p:nvSpPr>
        <p:spPr>
          <a:xfrm>
            <a:off x="5352100" y="-5675"/>
            <a:ext cx="3078600" cy="4229700"/>
          </a:xfrm>
          <a:prstGeom prst="rect">
            <a:avLst/>
          </a:prstGeom>
          <a:noFill/>
          <a:ln>
            <a:noFill/>
          </a:ln>
        </p:spPr>
      </p:sp>
      <p:sp>
        <p:nvSpPr>
          <p:cNvPr id="395" name="Google Shape;395;p69"/>
          <p:cNvSpPr txBox="1">
            <a:spLocks noGrp="1"/>
          </p:cNvSpPr>
          <p:nvPr>
            <p:ph type="subTitle" idx="1"/>
          </p:nvPr>
        </p:nvSpPr>
        <p:spPr>
          <a:xfrm>
            <a:off x="711077" y="1840300"/>
            <a:ext cx="24798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96" name="Google Shape;396;p69"/>
          <p:cNvSpPr txBox="1">
            <a:spLocks noGrp="1"/>
          </p:cNvSpPr>
          <p:nvPr>
            <p:ph type="subTitle" idx="3"/>
          </p:nvPr>
        </p:nvSpPr>
        <p:spPr>
          <a:xfrm>
            <a:off x="719875" y="2299475"/>
            <a:ext cx="4362300" cy="8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97" name="Google Shape;397;p69"/>
          <p:cNvSpPr txBox="1">
            <a:spLocks noGrp="1"/>
          </p:cNvSpPr>
          <p:nvPr>
            <p:ph type="subTitle" idx="4"/>
          </p:nvPr>
        </p:nvSpPr>
        <p:spPr>
          <a:xfrm>
            <a:off x="711077" y="3105575"/>
            <a:ext cx="24798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98" name="Google Shape;398;p69"/>
          <p:cNvSpPr txBox="1">
            <a:spLocks noGrp="1"/>
          </p:cNvSpPr>
          <p:nvPr>
            <p:ph type="subTitle" idx="5"/>
          </p:nvPr>
        </p:nvSpPr>
        <p:spPr>
          <a:xfrm>
            <a:off x="719875" y="3564750"/>
            <a:ext cx="4362300" cy="8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70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70"/>
          <p:cNvSpPr/>
          <p:nvPr/>
        </p:nvSpPr>
        <p:spPr>
          <a:xfrm>
            <a:off x="713225" y="1425975"/>
            <a:ext cx="7704000" cy="2716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2" name="Google Shape;402;p7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403" name="Google Shape;403;p70"/>
          <p:cNvSpPr txBox="1">
            <a:spLocks noGrp="1"/>
          </p:cNvSpPr>
          <p:nvPr>
            <p:ph type="subTitle" idx="1"/>
          </p:nvPr>
        </p:nvSpPr>
        <p:spPr>
          <a:xfrm>
            <a:off x="937625" y="2234477"/>
            <a:ext cx="21753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04" name="Google Shape;404;p70"/>
          <p:cNvSpPr txBox="1">
            <a:spLocks noGrp="1"/>
          </p:cNvSpPr>
          <p:nvPr>
            <p:ph type="subTitle" idx="2"/>
          </p:nvPr>
        </p:nvSpPr>
        <p:spPr>
          <a:xfrm>
            <a:off x="3484347" y="2234477"/>
            <a:ext cx="21753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05" name="Google Shape;405;p70"/>
          <p:cNvSpPr txBox="1">
            <a:spLocks noGrp="1"/>
          </p:cNvSpPr>
          <p:nvPr>
            <p:ph type="subTitle" idx="3"/>
          </p:nvPr>
        </p:nvSpPr>
        <p:spPr>
          <a:xfrm>
            <a:off x="6031075" y="2234477"/>
            <a:ext cx="21753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06" name="Google Shape;406;p70"/>
          <p:cNvSpPr txBox="1">
            <a:spLocks noGrp="1"/>
          </p:cNvSpPr>
          <p:nvPr>
            <p:ph type="subTitle" idx="4"/>
          </p:nvPr>
        </p:nvSpPr>
        <p:spPr>
          <a:xfrm>
            <a:off x="937625" y="1820772"/>
            <a:ext cx="2175300" cy="41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407" name="Google Shape;407;p70"/>
          <p:cNvSpPr txBox="1">
            <a:spLocks noGrp="1"/>
          </p:cNvSpPr>
          <p:nvPr>
            <p:ph type="subTitle" idx="5"/>
          </p:nvPr>
        </p:nvSpPr>
        <p:spPr>
          <a:xfrm>
            <a:off x="3484350" y="1820772"/>
            <a:ext cx="2175300" cy="41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408" name="Google Shape;408;p70"/>
          <p:cNvSpPr txBox="1">
            <a:spLocks noGrp="1"/>
          </p:cNvSpPr>
          <p:nvPr>
            <p:ph type="subTitle" idx="6"/>
          </p:nvPr>
        </p:nvSpPr>
        <p:spPr>
          <a:xfrm>
            <a:off x="6031075" y="1820772"/>
            <a:ext cx="2175300" cy="41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3_1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71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71"/>
          <p:cNvSpPr/>
          <p:nvPr/>
        </p:nvSpPr>
        <p:spPr>
          <a:xfrm>
            <a:off x="713225" y="1370025"/>
            <a:ext cx="7717500" cy="30504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2" name="Google Shape;412;p7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71"/>
          <p:cNvSpPr>
            <a:spLocks noGrp="1"/>
          </p:cNvSpPr>
          <p:nvPr>
            <p:ph type="pic" idx="2"/>
          </p:nvPr>
        </p:nvSpPr>
        <p:spPr>
          <a:xfrm>
            <a:off x="1197850" y="1722975"/>
            <a:ext cx="2027700" cy="1170900"/>
          </a:xfrm>
          <a:prstGeom prst="rect">
            <a:avLst/>
          </a:prstGeom>
          <a:noFill/>
          <a:ln>
            <a:noFill/>
          </a:ln>
        </p:spPr>
      </p:sp>
      <p:sp>
        <p:nvSpPr>
          <p:cNvPr id="414" name="Google Shape;414;p71"/>
          <p:cNvSpPr>
            <a:spLocks noGrp="1"/>
          </p:cNvSpPr>
          <p:nvPr>
            <p:ph type="pic" idx="3"/>
          </p:nvPr>
        </p:nvSpPr>
        <p:spPr>
          <a:xfrm>
            <a:off x="3562050" y="1722975"/>
            <a:ext cx="2027700" cy="1170900"/>
          </a:xfrm>
          <a:prstGeom prst="rect">
            <a:avLst/>
          </a:prstGeom>
          <a:noFill/>
          <a:ln>
            <a:noFill/>
          </a:ln>
        </p:spPr>
      </p:sp>
      <p:sp>
        <p:nvSpPr>
          <p:cNvPr id="415" name="Google Shape;415;p71"/>
          <p:cNvSpPr>
            <a:spLocks noGrp="1"/>
          </p:cNvSpPr>
          <p:nvPr>
            <p:ph type="pic" idx="4"/>
          </p:nvPr>
        </p:nvSpPr>
        <p:spPr>
          <a:xfrm>
            <a:off x="5926250" y="1722975"/>
            <a:ext cx="2027700" cy="1170900"/>
          </a:xfrm>
          <a:prstGeom prst="rect">
            <a:avLst/>
          </a:prstGeom>
          <a:noFill/>
          <a:ln>
            <a:noFill/>
          </a:ln>
        </p:spPr>
      </p:sp>
      <p:sp>
        <p:nvSpPr>
          <p:cNvPr id="416" name="Google Shape;416;p71"/>
          <p:cNvSpPr txBox="1">
            <a:spLocks noGrp="1"/>
          </p:cNvSpPr>
          <p:nvPr>
            <p:ph type="subTitle" idx="1"/>
          </p:nvPr>
        </p:nvSpPr>
        <p:spPr>
          <a:xfrm>
            <a:off x="1095875" y="3101275"/>
            <a:ext cx="2197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417" name="Google Shape;417;p71"/>
          <p:cNvSpPr txBox="1">
            <a:spLocks noGrp="1"/>
          </p:cNvSpPr>
          <p:nvPr>
            <p:ph type="subTitle" idx="5"/>
          </p:nvPr>
        </p:nvSpPr>
        <p:spPr>
          <a:xfrm>
            <a:off x="1103672" y="3560450"/>
            <a:ext cx="219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18" name="Google Shape;418;p71"/>
          <p:cNvSpPr txBox="1">
            <a:spLocks noGrp="1"/>
          </p:cNvSpPr>
          <p:nvPr>
            <p:ph type="subTitle" idx="6"/>
          </p:nvPr>
        </p:nvSpPr>
        <p:spPr>
          <a:xfrm>
            <a:off x="3469350" y="3101275"/>
            <a:ext cx="2197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419" name="Google Shape;419;p71"/>
          <p:cNvSpPr txBox="1">
            <a:spLocks noGrp="1"/>
          </p:cNvSpPr>
          <p:nvPr>
            <p:ph type="subTitle" idx="7"/>
          </p:nvPr>
        </p:nvSpPr>
        <p:spPr>
          <a:xfrm>
            <a:off x="3477147" y="3560450"/>
            <a:ext cx="219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20" name="Google Shape;420;p71"/>
          <p:cNvSpPr txBox="1">
            <a:spLocks noGrp="1"/>
          </p:cNvSpPr>
          <p:nvPr>
            <p:ph type="subTitle" idx="8"/>
          </p:nvPr>
        </p:nvSpPr>
        <p:spPr>
          <a:xfrm>
            <a:off x="5842825" y="3101275"/>
            <a:ext cx="2197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421" name="Google Shape;421;p71"/>
          <p:cNvSpPr txBox="1">
            <a:spLocks noGrp="1"/>
          </p:cNvSpPr>
          <p:nvPr>
            <p:ph type="subTitle" idx="9"/>
          </p:nvPr>
        </p:nvSpPr>
        <p:spPr>
          <a:xfrm>
            <a:off x="5850622" y="3560450"/>
            <a:ext cx="219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72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72"/>
          <p:cNvSpPr/>
          <p:nvPr/>
        </p:nvSpPr>
        <p:spPr>
          <a:xfrm>
            <a:off x="713225" y="1194650"/>
            <a:ext cx="7704000" cy="2947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5" name="Google Shape;425;p7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426" name="Google Shape;426;p72"/>
          <p:cNvSpPr txBox="1">
            <a:spLocks noGrp="1"/>
          </p:cNvSpPr>
          <p:nvPr>
            <p:ph type="subTitle" idx="1"/>
          </p:nvPr>
        </p:nvSpPr>
        <p:spPr>
          <a:xfrm>
            <a:off x="1049125" y="1724800"/>
            <a:ext cx="30537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27" name="Google Shape;427;p72"/>
          <p:cNvSpPr txBox="1">
            <a:spLocks noGrp="1"/>
          </p:cNvSpPr>
          <p:nvPr>
            <p:ph type="subTitle" idx="2"/>
          </p:nvPr>
        </p:nvSpPr>
        <p:spPr>
          <a:xfrm>
            <a:off x="5079775" y="1724800"/>
            <a:ext cx="30537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28" name="Google Shape;428;p72"/>
          <p:cNvSpPr txBox="1">
            <a:spLocks noGrp="1"/>
          </p:cNvSpPr>
          <p:nvPr>
            <p:ph type="subTitle" idx="3"/>
          </p:nvPr>
        </p:nvSpPr>
        <p:spPr>
          <a:xfrm>
            <a:off x="1049125" y="3099000"/>
            <a:ext cx="30537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29" name="Google Shape;429;p72"/>
          <p:cNvSpPr txBox="1">
            <a:spLocks noGrp="1"/>
          </p:cNvSpPr>
          <p:nvPr>
            <p:ph type="subTitle" idx="4"/>
          </p:nvPr>
        </p:nvSpPr>
        <p:spPr>
          <a:xfrm>
            <a:off x="5079775" y="3099000"/>
            <a:ext cx="30537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0" name="Google Shape;430;p72"/>
          <p:cNvSpPr txBox="1">
            <a:spLocks noGrp="1"/>
          </p:cNvSpPr>
          <p:nvPr>
            <p:ph type="subTitle" idx="5"/>
          </p:nvPr>
        </p:nvSpPr>
        <p:spPr>
          <a:xfrm>
            <a:off x="1049125" y="1355250"/>
            <a:ext cx="30537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431" name="Google Shape;431;p72"/>
          <p:cNvSpPr txBox="1">
            <a:spLocks noGrp="1"/>
          </p:cNvSpPr>
          <p:nvPr>
            <p:ph type="subTitle" idx="6"/>
          </p:nvPr>
        </p:nvSpPr>
        <p:spPr>
          <a:xfrm>
            <a:off x="1049125" y="2721900"/>
            <a:ext cx="30537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432" name="Google Shape;432;p72"/>
          <p:cNvSpPr txBox="1">
            <a:spLocks noGrp="1"/>
          </p:cNvSpPr>
          <p:nvPr>
            <p:ph type="subTitle" idx="7"/>
          </p:nvPr>
        </p:nvSpPr>
        <p:spPr>
          <a:xfrm>
            <a:off x="5079750" y="1355250"/>
            <a:ext cx="30537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433" name="Google Shape;433;p72"/>
          <p:cNvSpPr txBox="1">
            <a:spLocks noGrp="1"/>
          </p:cNvSpPr>
          <p:nvPr>
            <p:ph type="subTitle" idx="8"/>
          </p:nvPr>
        </p:nvSpPr>
        <p:spPr>
          <a:xfrm>
            <a:off x="5079750" y="2721900"/>
            <a:ext cx="30537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5_1_1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73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7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437" name="Google Shape;437;p73"/>
          <p:cNvSpPr txBox="1">
            <a:spLocks noGrp="1"/>
          </p:cNvSpPr>
          <p:nvPr>
            <p:ph type="subTitle" idx="1"/>
          </p:nvPr>
        </p:nvSpPr>
        <p:spPr>
          <a:xfrm>
            <a:off x="713225" y="1606025"/>
            <a:ext cx="1820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438" name="Google Shape;438;p73"/>
          <p:cNvSpPr txBox="1">
            <a:spLocks noGrp="1"/>
          </p:cNvSpPr>
          <p:nvPr>
            <p:ph type="subTitle" idx="2"/>
          </p:nvPr>
        </p:nvSpPr>
        <p:spPr>
          <a:xfrm>
            <a:off x="719675" y="2065200"/>
            <a:ext cx="1820400" cy="7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9" name="Google Shape;439;p73"/>
          <p:cNvSpPr txBox="1">
            <a:spLocks noGrp="1"/>
          </p:cNvSpPr>
          <p:nvPr>
            <p:ph type="subTitle" idx="3"/>
          </p:nvPr>
        </p:nvSpPr>
        <p:spPr>
          <a:xfrm>
            <a:off x="713225" y="3002150"/>
            <a:ext cx="1820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440" name="Google Shape;440;p73"/>
          <p:cNvSpPr txBox="1">
            <a:spLocks noGrp="1"/>
          </p:cNvSpPr>
          <p:nvPr>
            <p:ph type="subTitle" idx="4"/>
          </p:nvPr>
        </p:nvSpPr>
        <p:spPr>
          <a:xfrm>
            <a:off x="719675" y="3461325"/>
            <a:ext cx="1820400" cy="7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41" name="Google Shape;441;p73"/>
          <p:cNvSpPr txBox="1">
            <a:spLocks noGrp="1"/>
          </p:cNvSpPr>
          <p:nvPr>
            <p:ph type="subTitle" idx="5"/>
          </p:nvPr>
        </p:nvSpPr>
        <p:spPr>
          <a:xfrm>
            <a:off x="6603875" y="1606025"/>
            <a:ext cx="1820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442" name="Google Shape;442;p73"/>
          <p:cNvSpPr txBox="1">
            <a:spLocks noGrp="1"/>
          </p:cNvSpPr>
          <p:nvPr>
            <p:ph type="subTitle" idx="6"/>
          </p:nvPr>
        </p:nvSpPr>
        <p:spPr>
          <a:xfrm>
            <a:off x="6610325" y="2065200"/>
            <a:ext cx="1820400" cy="7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43" name="Google Shape;443;p73"/>
          <p:cNvSpPr txBox="1">
            <a:spLocks noGrp="1"/>
          </p:cNvSpPr>
          <p:nvPr>
            <p:ph type="subTitle" idx="7"/>
          </p:nvPr>
        </p:nvSpPr>
        <p:spPr>
          <a:xfrm>
            <a:off x="6603875" y="3002150"/>
            <a:ext cx="1820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444" name="Google Shape;444;p73"/>
          <p:cNvSpPr txBox="1">
            <a:spLocks noGrp="1"/>
          </p:cNvSpPr>
          <p:nvPr>
            <p:ph type="subTitle" idx="8"/>
          </p:nvPr>
        </p:nvSpPr>
        <p:spPr>
          <a:xfrm>
            <a:off x="6610325" y="3461325"/>
            <a:ext cx="1820400" cy="7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2_1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74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7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05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74"/>
          <p:cNvSpPr/>
          <p:nvPr/>
        </p:nvSpPr>
        <p:spPr>
          <a:xfrm>
            <a:off x="713225" y="1370025"/>
            <a:ext cx="7717500" cy="30504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9" name="Google Shape;449;p74"/>
          <p:cNvSpPr txBox="1">
            <a:spLocks noGrp="1"/>
          </p:cNvSpPr>
          <p:nvPr>
            <p:ph type="subTitle" idx="1"/>
          </p:nvPr>
        </p:nvSpPr>
        <p:spPr>
          <a:xfrm>
            <a:off x="944125" y="2641200"/>
            <a:ext cx="1820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450" name="Google Shape;450;p74"/>
          <p:cNvSpPr txBox="1">
            <a:spLocks noGrp="1"/>
          </p:cNvSpPr>
          <p:nvPr>
            <p:ph type="subTitle" idx="2"/>
          </p:nvPr>
        </p:nvSpPr>
        <p:spPr>
          <a:xfrm>
            <a:off x="950575" y="3100375"/>
            <a:ext cx="1820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51" name="Google Shape;451;p74"/>
          <p:cNvSpPr txBox="1">
            <a:spLocks noGrp="1"/>
          </p:cNvSpPr>
          <p:nvPr>
            <p:ph type="subTitle" idx="3"/>
          </p:nvPr>
        </p:nvSpPr>
        <p:spPr>
          <a:xfrm>
            <a:off x="2770975" y="2641200"/>
            <a:ext cx="1820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452" name="Google Shape;452;p74"/>
          <p:cNvSpPr txBox="1">
            <a:spLocks noGrp="1"/>
          </p:cNvSpPr>
          <p:nvPr>
            <p:ph type="subTitle" idx="4"/>
          </p:nvPr>
        </p:nvSpPr>
        <p:spPr>
          <a:xfrm>
            <a:off x="2777425" y="3100375"/>
            <a:ext cx="1820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53" name="Google Shape;453;p74"/>
          <p:cNvSpPr txBox="1">
            <a:spLocks noGrp="1"/>
          </p:cNvSpPr>
          <p:nvPr>
            <p:ph type="subTitle" idx="5"/>
          </p:nvPr>
        </p:nvSpPr>
        <p:spPr>
          <a:xfrm>
            <a:off x="4597825" y="2641200"/>
            <a:ext cx="1820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454" name="Google Shape;454;p74"/>
          <p:cNvSpPr txBox="1">
            <a:spLocks noGrp="1"/>
          </p:cNvSpPr>
          <p:nvPr>
            <p:ph type="subTitle" idx="6"/>
          </p:nvPr>
        </p:nvSpPr>
        <p:spPr>
          <a:xfrm>
            <a:off x="4604275" y="3100375"/>
            <a:ext cx="1820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55" name="Google Shape;455;p74"/>
          <p:cNvSpPr txBox="1">
            <a:spLocks noGrp="1"/>
          </p:cNvSpPr>
          <p:nvPr>
            <p:ph type="subTitle" idx="7"/>
          </p:nvPr>
        </p:nvSpPr>
        <p:spPr>
          <a:xfrm>
            <a:off x="6424675" y="2641200"/>
            <a:ext cx="1820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456" name="Google Shape;456;p74"/>
          <p:cNvSpPr txBox="1">
            <a:spLocks noGrp="1"/>
          </p:cNvSpPr>
          <p:nvPr>
            <p:ph type="subTitle" idx="8"/>
          </p:nvPr>
        </p:nvSpPr>
        <p:spPr>
          <a:xfrm>
            <a:off x="6431125" y="3100375"/>
            <a:ext cx="1820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75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75"/>
          <p:cNvSpPr/>
          <p:nvPr/>
        </p:nvSpPr>
        <p:spPr>
          <a:xfrm>
            <a:off x="713225" y="1194650"/>
            <a:ext cx="7704000" cy="3182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0" name="Google Shape;460;p7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461" name="Google Shape;461;p75"/>
          <p:cNvSpPr txBox="1">
            <a:spLocks noGrp="1"/>
          </p:cNvSpPr>
          <p:nvPr>
            <p:ph type="subTitle" idx="1"/>
          </p:nvPr>
        </p:nvSpPr>
        <p:spPr>
          <a:xfrm>
            <a:off x="796900" y="1773988"/>
            <a:ext cx="2516700" cy="1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62" name="Google Shape;462;p75"/>
          <p:cNvSpPr txBox="1">
            <a:spLocks noGrp="1"/>
          </p:cNvSpPr>
          <p:nvPr>
            <p:ph type="subTitle" idx="2"/>
          </p:nvPr>
        </p:nvSpPr>
        <p:spPr>
          <a:xfrm>
            <a:off x="3313627" y="1773988"/>
            <a:ext cx="2516700" cy="1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63" name="Google Shape;463;p75"/>
          <p:cNvSpPr txBox="1">
            <a:spLocks noGrp="1"/>
          </p:cNvSpPr>
          <p:nvPr>
            <p:ph type="subTitle" idx="3"/>
          </p:nvPr>
        </p:nvSpPr>
        <p:spPr>
          <a:xfrm>
            <a:off x="796900" y="3161188"/>
            <a:ext cx="2516700" cy="1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64" name="Google Shape;464;p75"/>
          <p:cNvSpPr txBox="1">
            <a:spLocks noGrp="1"/>
          </p:cNvSpPr>
          <p:nvPr>
            <p:ph type="subTitle" idx="4"/>
          </p:nvPr>
        </p:nvSpPr>
        <p:spPr>
          <a:xfrm>
            <a:off x="3313625" y="3161188"/>
            <a:ext cx="2516700" cy="1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65" name="Google Shape;465;p75"/>
          <p:cNvSpPr txBox="1">
            <a:spLocks noGrp="1"/>
          </p:cNvSpPr>
          <p:nvPr>
            <p:ph type="subTitle" idx="5"/>
          </p:nvPr>
        </p:nvSpPr>
        <p:spPr>
          <a:xfrm>
            <a:off x="5830400" y="1773988"/>
            <a:ext cx="2516700" cy="1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66" name="Google Shape;466;p75"/>
          <p:cNvSpPr txBox="1">
            <a:spLocks noGrp="1"/>
          </p:cNvSpPr>
          <p:nvPr>
            <p:ph type="subTitle" idx="6"/>
          </p:nvPr>
        </p:nvSpPr>
        <p:spPr>
          <a:xfrm>
            <a:off x="5830400" y="3161188"/>
            <a:ext cx="2516700" cy="1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67" name="Google Shape;467;p75"/>
          <p:cNvSpPr txBox="1">
            <a:spLocks noGrp="1"/>
          </p:cNvSpPr>
          <p:nvPr>
            <p:ph type="subTitle" idx="7"/>
          </p:nvPr>
        </p:nvSpPr>
        <p:spPr>
          <a:xfrm>
            <a:off x="796900" y="1400113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468" name="Google Shape;468;p75"/>
          <p:cNvSpPr txBox="1">
            <a:spLocks noGrp="1"/>
          </p:cNvSpPr>
          <p:nvPr>
            <p:ph type="subTitle" idx="8"/>
          </p:nvPr>
        </p:nvSpPr>
        <p:spPr>
          <a:xfrm>
            <a:off x="3313638" y="1400113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469" name="Google Shape;469;p75"/>
          <p:cNvSpPr txBox="1">
            <a:spLocks noGrp="1"/>
          </p:cNvSpPr>
          <p:nvPr>
            <p:ph type="subTitle" idx="9"/>
          </p:nvPr>
        </p:nvSpPr>
        <p:spPr>
          <a:xfrm>
            <a:off x="5830397" y="1400113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470" name="Google Shape;470;p75"/>
          <p:cNvSpPr txBox="1">
            <a:spLocks noGrp="1"/>
          </p:cNvSpPr>
          <p:nvPr>
            <p:ph type="subTitle" idx="13"/>
          </p:nvPr>
        </p:nvSpPr>
        <p:spPr>
          <a:xfrm>
            <a:off x="796900" y="2784090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471" name="Google Shape;471;p75"/>
          <p:cNvSpPr txBox="1">
            <a:spLocks noGrp="1"/>
          </p:cNvSpPr>
          <p:nvPr>
            <p:ph type="subTitle" idx="14"/>
          </p:nvPr>
        </p:nvSpPr>
        <p:spPr>
          <a:xfrm>
            <a:off x="3313638" y="2784090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472" name="Google Shape;472;p75"/>
          <p:cNvSpPr txBox="1">
            <a:spLocks noGrp="1"/>
          </p:cNvSpPr>
          <p:nvPr>
            <p:ph type="subTitle" idx="15"/>
          </p:nvPr>
        </p:nvSpPr>
        <p:spPr>
          <a:xfrm>
            <a:off x="5830397" y="2784090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76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76"/>
          <p:cNvSpPr/>
          <p:nvPr/>
        </p:nvSpPr>
        <p:spPr>
          <a:xfrm>
            <a:off x="1870375" y="618400"/>
            <a:ext cx="5403300" cy="39066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6" name="Google Shape;476;p76"/>
          <p:cNvSpPr txBox="1">
            <a:spLocks noGrp="1"/>
          </p:cNvSpPr>
          <p:nvPr>
            <p:ph type="title" hasCustomPrompt="1"/>
          </p:nvPr>
        </p:nvSpPr>
        <p:spPr>
          <a:xfrm>
            <a:off x="2223600" y="671888"/>
            <a:ext cx="4696800" cy="7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477" name="Google Shape;477;p76"/>
          <p:cNvSpPr txBox="1">
            <a:spLocks noGrp="1"/>
          </p:cNvSpPr>
          <p:nvPr>
            <p:ph type="subTitle" idx="1"/>
          </p:nvPr>
        </p:nvSpPr>
        <p:spPr>
          <a:xfrm>
            <a:off x="2223600" y="1409888"/>
            <a:ext cx="46968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8" name="Google Shape;478;p76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1969596"/>
            <a:ext cx="4696800" cy="7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479" name="Google Shape;479;p76"/>
          <p:cNvSpPr txBox="1">
            <a:spLocks noGrp="1"/>
          </p:cNvSpPr>
          <p:nvPr>
            <p:ph type="subTitle" idx="3"/>
          </p:nvPr>
        </p:nvSpPr>
        <p:spPr>
          <a:xfrm>
            <a:off x="2223600" y="2707602"/>
            <a:ext cx="46968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80" name="Google Shape;480;p76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3267304"/>
            <a:ext cx="4696800" cy="7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481" name="Google Shape;481;p76"/>
          <p:cNvSpPr txBox="1">
            <a:spLocks noGrp="1"/>
          </p:cNvSpPr>
          <p:nvPr>
            <p:ph type="subTitle" idx="5"/>
          </p:nvPr>
        </p:nvSpPr>
        <p:spPr>
          <a:xfrm>
            <a:off x="2223600" y="4005310"/>
            <a:ext cx="46968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77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77"/>
          <p:cNvSpPr txBox="1">
            <a:spLocks noGrp="1"/>
          </p:cNvSpPr>
          <p:nvPr>
            <p:ph type="title"/>
          </p:nvPr>
        </p:nvSpPr>
        <p:spPr>
          <a:xfrm>
            <a:off x="2347938" y="8385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Inter"/>
              <a:buNone/>
              <a:defRPr sz="6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77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86" name="Google Shape;486;p77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Slidesgo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000" b="1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78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244175" y="67690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Google Shape;490;p79"/>
          <p:cNvPicPr preferRelativeResize="0"/>
          <p:nvPr/>
        </p:nvPicPr>
        <p:blipFill rotWithShape="1">
          <a:blip r:embed="rId2">
            <a:alphaModFix amt="15000"/>
          </a:blip>
          <a:srcRect t="14616" b="995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79"/>
          <p:cNvSpPr/>
          <p:nvPr/>
        </p:nvSpPr>
        <p:spPr>
          <a:xfrm>
            <a:off x="713225" y="980700"/>
            <a:ext cx="7704000" cy="3182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8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5" name="Google Shape;495;p8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96" name="Google Shape;496;p8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97" name="Google Shape;497;p8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100"/>
            </a:lvl1pPr>
            <a:lvl2pPr marL="0" lvl="1" indent="0" algn="r" rtl="0">
              <a:spcBef>
                <a:spcPts val="0"/>
              </a:spcBef>
              <a:buNone/>
              <a:defRPr sz="1100"/>
            </a:lvl2pPr>
            <a:lvl3pPr marL="0" lvl="2" indent="0" algn="r" rtl="0">
              <a:spcBef>
                <a:spcPts val="0"/>
              </a:spcBef>
              <a:buNone/>
              <a:defRPr sz="1100"/>
            </a:lvl3pPr>
            <a:lvl4pPr marL="0" lvl="3" indent="0" algn="r" rtl="0">
              <a:spcBef>
                <a:spcPts val="0"/>
              </a:spcBef>
              <a:buNone/>
              <a:defRPr sz="1100"/>
            </a:lvl4pPr>
            <a:lvl5pPr marL="0" lvl="4" indent="0" algn="r" rtl="0">
              <a:spcBef>
                <a:spcPts val="0"/>
              </a:spcBef>
              <a:buNone/>
              <a:defRPr sz="1100"/>
            </a:lvl5pPr>
            <a:lvl6pPr marL="0" lvl="5" indent="0" algn="r" rtl="0">
              <a:spcBef>
                <a:spcPts val="0"/>
              </a:spcBef>
              <a:buNone/>
              <a:defRPr sz="1100"/>
            </a:lvl6pPr>
            <a:lvl7pPr marL="0" lvl="6" indent="0" algn="r" rtl="0">
              <a:spcBef>
                <a:spcPts val="0"/>
              </a:spcBef>
              <a:buNone/>
              <a:defRPr sz="1100"/>
            </a:lvl7pPr>
            <a:lvl8pPr marL="0" lvl="7" indent="0" algn="r" rtl="0">
              <a:spcBef>
                <a:spcPts val="0"/>
              </a:spcBef>
              <a:buNone/>
              <a:defRPr sz="1100"/>
            </a:lvl8pPr>
            <a:lvl9pPr marL="0" lvl="8" indent="0" algn="r" rtl="0">
              <a:spcBef>
                <a:spcPts val="0"/>
              </a:spcBef>
              <a:buNone/>
              <a:defRPr sz="1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26" Type="http://schemas.openxmlformats.org/officeDocument/2006/relationships/slideLayout" Target="../slideLayouts/slideLayout70.xml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34" Type="http://schemas.openxmlformats.org/officeDocument/2006/relationships/theme" Target="../theme/theme3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5" Type="http://schemas.openxmlformats.org/officeDocument/2006/relationships/slideLayout" Target="../slideLayouts/slideLayout69.xml"/><Relationship Id="rId33" Type="http://schemas.openxmlformats.org/officeDocument/2006/relationships/slideLayout" Target="../slideLayouts/slideLayout77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29" Type="http://schemas.openxmlformats.org/officeDocument/2006/relationships/slideLayout" Target="../slideLayouts/slideLayout73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slideLayout" Target="../slideLayouts/slideLayout68.xml"/><Relationship Id="rId32" Type="http://schemas.openxmlformats.org/officeDocument/2006/relationships/slideLayout" Target="../slideLayouts/slideLayout76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67.xml"/><Relationship Id="rId28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31" Type="http://schemas.openxmlformats.org/officeDocument/2006/relationships/slideLayout" Target="../slideLayouts/slideLayout75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6.xml"/><Relationship Id="rId27" Type="http://schemas.openxmlformats.org/officeDocument/2006/relationships/slideLayout" Target="../slideLayouts/slideLayout71.xml"/><Relationship Id="rId30" Type="http://schemas.openxmlformats.org/officeDocument/2006/relationships/slideLayout" Target="../slideLayouts/slideLayout74.xml"/><Relationship Id="rId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 b="1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b="1"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b="1"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1"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b="1"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b="1"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1"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b="1"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cxnSp>
        <p:nvCxnSpPr>
          <p:cNvPr id="53" name="Google Shape;53;p13"/>
          <p:cNvCxnSpPr/>
          <p:nvPr/>
        </p:nvCxnSpPr>
        <p:spPr>
          <a:xfrm rot="10800000">
            <a:off x="7617625" y="538550"/>
            <a:ext cx="81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13"/>
          <p:cNvCxnSpPr/>
          <p:nvPr/>
        </p:nvCxnSpPr>
        <p:spPr>
          <a:xfrm rot="10800000">
            <a:off x="720025" y="4604000"/>
            <a:ext cx="7755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76" name="Google Shape;276;p47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cxnSp>
        <p:nvCxnSpPr>
          <p:cNvPr id="277" name="Google Shape;277;p47"/>
          <p:cNvCxnSpPr/>
          <p:nvPr/>
        </p:nvCxnSpPr>
        <p:spPr>
          <a:xfrm rot="10800000">
            <a:off x="7617625" y="538550"/>
            <a:ext cx="81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47"/>
          <p:cNvCxnSpPr/>
          <p:nvPr/>
        </p:nvCxnSpPr>
        <p:spPr>
          <a:xfrm rot="10800000">
            <a:off x="720025" y="4604000"/>
            <a:ext cx="7755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14" r:id="rId23"/>
    <p:sldLayoutId id="2147483715" r:id="rId24"/>
    <p:sldLayoutId id="2147483716" r:id="rId25"/>
    <p:sldLayoutId id="2147483717" r:id="rId26"/>
    <p:sldLayoutId id="2147483718" r:id="rId27"/>
    <p:sldLayoutId id="2147483719" r:id="rId28"/>
    <p:sldLayoutId id="2147483720" r:id="rId29"/>
    <p:sldLayoutId id="2147483721" r:id="rId30"/>
    <p:sldLayoutId id="2147483722" r:id="rId31"/>
    <p:sldLayoutId id="2147483723" r:id="rId32"/>
    <p:sldLayoutId id="2147483724" r:id="rId3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OQZhvM-HuU8?feature=oembed" TargetMode="External"/><Relationship Id="rId5" Type="http://schemas.openxmlformats.org/officeDocument/2006/relationships/image" Target="../media/image9.jpeg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1"/>
          <p:cNvSpPr txBox="1">
            <a:spLocks noGrp="1"/>
          </p:cNvSpPr>
          <p:nvPr>
            <p:ph type="ctrTitle"/>
          </p:nvPr>
        </p:nvSpPr>
        <p:spPr>
          <a:xfrm>
            <a:off x="911100" y="2217850"/>
            <a:ext cx="7321800" cy="629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Course Registration Application</a:t>
            </a:r>
            <a:endParaRPr sz="3600"/>
          </a:p>
        </p:txBody>
      </p:sp>
      <p:sp>
        <p:nvSpPr>
          <p:cNvPr id="503" name="Google Shape;503;p81"/>
          <p:cNvSpPr txBox="1">
            <a:spLocks noGrp="1"/>
          </p:cNvSpPr>
          <p:nvPr>
            <p:ph type="subTitle" idx="1"/>
          </p:nvPr>
        </p:nvSpPr>
        <p:spPr>
          <a:xfrm>
            <a:off x="959225" y="2728725"/>
            <a:ext cx="7778400" cy="18552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B4A7D6"/>
                </a:solidFill>
                <a:latin typeface="Inter"/>
                <a:ea typeface="Inter"/>
                <a:cs typeface="Inter"/>
                <a:sym typeface="Inter"/>
              </a:rPr>
              <a:t>Universe Shrestha</a:t>
            </a:r>
            <a:r>
              <a:rPr lang="en" b="1" dirty="0">
                <a:solidFill>
                  <a:srgbClr val="C9DAF8"/>
                </a:solidFill>
                <a:latin typeface="Inter"/>
                <a:ea typeface="Inter"/>
                <a:cs typeface="Inter"/>
                <a:sym typeface="Inter"/>
              </a:rPr>
              <a:t>,</a:t>
            </a:r>
            <a:r>
              <a:rPr lang="en" b="1" dirty="0">
                <a:latin typeface="Inter"/>
                <a:ea typeface="Inter"/>
                <a:cs typeface="Inter"/>
                <a:sym typeface="Inter"/>
              </a:rPr>
              <a:t> 2022203510  </a:t>
            </a:r>
            <a:endParaRPr b="1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B4A7D6"/>
                </a:solidFill>
                <a:latin typeface="Inter"/>
                <a:ea typeface="Inter"/>
                <a:cs typeface="Inter"/>
                <a:sym typeface="Inter"/>
              </a:rPr>
              <a:t>Vadim Choi</a:t>
            </a:r>
            <a:r>
              <a:rPr lang="en" b="1" dirty="0">
                <a:latin typeface="Inter"/>
                <a:ea typeface="Inter"/>
                <a:cs typeface="Inter"/>
                <a:sym typeface="Inter"/>
              </a:rPr>
              <a:t>, 2022203502</a:t>
            </a:r>
            <a:endParaRPr b="1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B4A7D6"/>
                </a:solidFill>
                <a:latin typeface="Inter"/>
                <a:ea typeface="Inter"/>
                <a:cs typeface="Inter"/>
                <a:sym typeface="Inter"/>
              </a:rPr>
              <a:t>Hoon-Hui Lee</a:t>
            </a:r>
            <a:r>
              <a:rPr lang="en" b="1" dirty="0">
                <a:solidFill>
                  <a:srgbClr val="F5F5F5"/>
                </a:solidFill>
                <a:latin typeface="Inter"/>
                <a:ea typeface="Inter"/>
                <a:cs typeface="Inter"/>
                <a:sym typeface="Inter"/>
              </a:rPr>
              <a:t>, 2022203033</a:t>
            </a:r>
            <a:endParaRPr b="1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B4A7D6"/>
                </a:solidFill>
                <a:latin typeface="Inter"/>
                <a:ea typeface="Inter"/>
                <a:cs typeface="Inter"/>
                <a:sym typeface="Inter"/>
              </a:rPr>
              <a:t>Donghyeok Tak</a:t>
            </a:r>
            <a:r>
              <a:rPr lang="en" b="1" dirty="0"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" b="1" dirty="0">
                <a:solidFill>
                  <a:srgbClr val="F5F5F5"/>
                </a:solidFill>
                <a:latin typeface="Inter"/>
                <a:ea typeface="Inter"/>
                <a:cs typeface="Inter"/>
                <a:sym typeface="Inter"/>
              </a:rPr>
              <a:t>2022203055</a:t>
            </a:r>
            <a:endParaRPr b="1" dirty="0">
              <a:solidFill>
                <a:srgbClr val="F5F5F5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rgbClr val="F5F5F5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rgbClr val="F5F5F5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5F5F5"/>
                </a:solidFill>
                <a:latin typeface="Inter"/>
                <a:ea typeface="Inter"/>
                <a:cs typeface="Inter"/>
                <a:sym typeface="Inter"/>
              </a:rPr>
              <a:t>  </a:t>
            </a:r>
            <a:r>
              <a:rPr lang="en" b="1" dirty="0">
                <a:solidFill>
                  <a:srgbClr val="FFD966"/>
                </a:solidFill>
                <a:latin typeface="Inter"/>
                <a:ea typeface="Inter"/>
                <a:cs typeface="Inter"/>
                <a:sym typeface="Inter"/>
              </a:rPr>
              <a:t>Team 1 </a:t>
            </a:r>
            <a:r>
              <a:rPr lang="en" b="1" dirty="0">
                <a:latin typeface="Inter"/>
                <a:ea typeface="Inter"/>
                <a:cs typeface="Inter"/>
                <a:sym typeface="Inter"/>
              </a:rPr>
              <a:t>App. Soft. Labs.</a:t>
            </a:r>
            <a:endParaRPr b="1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4" name="Google Shape;504;p81"/>
          <p:cNvSpPr txBox="1"/>
          <p:nvPr/>
        </p:nvSpPr>
        <p:spPr>
          <a:xfrm>
            <a:off x="7557950" y="4557400"/>
            <a:ext cx="1368300" cy="369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2024.05.17</a:t>
            </a:r>
            <a:endParaRPr sz="12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" name="Google Shape;578;p90"/>
          <p:cNvPicPr preferRelativeResize="0"/>
          <p:nvPr/>
        </p:nvPicPr>
        <p:blipFill rotWithShape="1">
          <a:blip r:embed="rId4">
            <a:alphaModFix amt="15000"/>
          </a:blip>
          <a:srcRect t="14616" b="995"/>
          <a:stretch/>
        </p:blipFill>
        <p:spPr>
          <a:xfrm>
            <a:off x="1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90"/>
          <p:cNvSpPr txBox="1"/>
          <p:nvPr/>
        </p:nvSpPr>
        <p:spPr>
          <a:xfrm>
            <a:off x="1193825" y="156150"/>
            <a:ext cx="3926100" cy="461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Main Layout Completed</a:t>
            </a:r>
            <a:endParaRPr sz="1800" b="1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1" name="Google Shape;581;p90"/>
          <p:cNvSpPr txBox="1"/>
          <p:nvPr/>
        </p:nvSpPr>
        <p:spPr>
          <a:xfrm>
            <a:off x="6121873" y="320854"/>
            <a:ext cx="2771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</a:rPr>
              <a:t>https://github.com/univerxe/course-reg-program</a:t>
            </a:r>
            <a:endParaRPr sz="800" dirty="0">
              <a:solidFill>
                <a:schemeClr val="lt1"/>
              </a:solidFill>
            </a:endParaRPr>
          </a:p>
        </p:txBody>
      </p:sp>
      <p:pic>
        <p:nvPicPr>
          <p:cNvPr id="2" name="Online Media 1" title="App Soft Labs - Course Reg App Current Progress">
            <a:hlinkClick r:id="" action="ppaction://media"/>
            <a:extLst>
              <a:ext uri="{FF2B5EF4-FFF2-40B4-BE49-F238E27FC236}">
                <a16:creationId xmlns:a16="http://schemas.microsoft.com/office/drawing/2014/main" id="{10D8050B-B2B6-43A3-1057-036FBBD3253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229468" y="683380"/>
            <a:ext cx="7151540" cy="4040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91"/>
          <p:cNvSpPr txBox="1">
            <a:spLocks noGrp="1"/>
          </p:cNvSpPr>
          <p:nvPr>
            <p:ph type="title"/>
          </p:nvPr>
        </p:nvSpPr>
        <p:spPr>
          <a:xfrm>
            <a:off x="774029" y="3728357"/>
            <a:ext cx="3203400" cy="9801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Future Plans</a:t>
            </a:r>
            <a:endParaRPr sz="3600">
              <a:solidFill>
                <a:srgbClr val="93C47D"/>
              </a:solidFill>
            </a:endParaRPr>
          </a:p>
        </p:txBody>
      </p:sp>
      <p:sp>
        <p:nvSpPr>
          <p:cNvPr id="587" name="Google Shape;587;p91"/>
          <p:cNvSpPr txBox="1">
            <a:spLocks noGrp="1"/>
          </p:cNvSpPr>
          <p:nvPr>
            <p:ph type="title" idx="2"/>
          </p:nvPr>
        </p:nvSpPr>
        <p:spPr>
          <a:xfrm>
            <a:off x="713225" y="3298925"/>
            <a:ext cx="1318200" cy="5940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88" name="Google Shape;588;p9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Google Shape;597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3850" y="2834125"/>
            <a:ext cx="2979124" cy="193487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4" name="Google Shape;594;p92"/>
          <p:cNvPicPr preferRelativeResize="0"/>
          <p:nvPr/>
        </p:nvPicPr>
        <p:blipFill rotWithShape="1">
          <a:blip r:embed="rId4">
            <a:alphaModFix amt="15000"/>
          </a:blip>
          <a:srcRect t="14616" b="995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3850" y="599300"/>
            <a:ext cx="2979124" cy="193487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96" name="Google Shape;596;p92"/>
          <p:cNvSpPr txBox="1"/>
          <p:nvPr/>
        </p:nvSpPr>
        <p:spPr>
          <a:xfrm>
            <a:off x="1193825" y="156150"/>
            <a:ext cx="3546300" cy="461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Implement Each Page </a:t>
            </a:r>
            <a:endParaRPr sz="1800" b="1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98" name="Google Shape;598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7775" y="2834125"/>
            <a:ext cx="2979124" cy="193487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9" name="Google Shape;599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7775" y="599300"/>
            <a:ext cx="2979124" cy="193487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00" name="Google Shape;600;p92"/>
          <p:cNvSpPr/>
          <p:nvPr/>
        </p:nvSpPr>
        <p:spPr>
          <a:xfrm>
            <a:off x="1871775" y="699925"/>
            <a:ext cx="2253300" cy="178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1" name="Google Shape;601;p92"/>
          <p:cNvSpPr/>
          <p:nvPr/>
        </p:nvSpPr>
        <p:spPr>
          <a:xfrm>
            <a:off x="5148425" y="2931500"/>
            <a:ext cx="2286000" cy="178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2" name="Google Shape;602;p92"/>
          <p:cNvSpPr/>
          <p:nvPr/>
        </p:nvSpPr>
        <p:spPr>
          <a:xfrm>
            <a:off x="1840325" y="2931500"/>
            <a:ext cx="2286000" cy="178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3" name="Google Shape;603;p92"/>
          <p:cNvSpPr/>
          <p:nvPr/>
        </p:nvSpPr>
        <p:spPr>
          <a:xfrm>
            <a:off x="5132075" y="699925"/>
            <a:ext cx="2286000" cy="178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4" name="Google Shape;604;p92"/>
          <p:cNvSpPr txBox="1"/>
          <p:nvPr/>
        </p:nvSpPr>
        <p:spPr>
          <a:xfrm>
            <a:off x="2220125" y="1335888"/>
            <a:ext cx="1526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Home Page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05" name="Google Shape;605;p92"/>
          <p:cNvSpPr txBox="1"/>
          <p:nvPr/>
        </p:nvSpPr>
        <p:spPr>
          <a:xfrm>
            <a:off x="5511875" y="1361713"/>
            <a:ext cx="1526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Search Page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06" name="Google Shape;606;p92"/>
          <p:cNvSpPr txBox="1"/>
          <p:nvPr/>
        </p:nvSpPr>
        <p:spPr>
          <a:xfrm>
            <a:off x="1984475" y="3570700"/>
            <a:ext cx="199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Curriculum Page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07" name="Google Shape;607;p92"/>
          <p:cNvSpPr txBox="1"/>
          <p:nvPr/>
        </p:nvSpPr>
        <p:spPr>
          <a:xfrm>
            <a:off x="5707025" y="3570725"/>
            <a:ext cx="113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My Page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" name="Google Shape;612;p93"/>
          <p:cNvPicPr preferRelativeResize="0"/>
          <p:nvPr/>
        </p:nvPicPr>
        <p:blipFill rotWithShape="1">
          <a:blip r:embed="rId3">
            <a:alphaModFix amt="15000"/>
          </a:blip>
          <a:srcRect t="14616" b="995"/>
          <a:stretch/>
        </p:blipFill>
        <p:spPr>
          <a:xfrm>
            <a:off x="1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93"/>
          <p:cNvSpPr txBox="1"/>
          <p:nvPr/>
        </p:nvSpPr>
        <p:spPr>
          <a:xfrm>
            <a:off x="1193825" y="156150"/>
            <a:ext cx="3926100" cy="461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Database Management</a:t>
            </a:r>
            <a:endParaRPr sz="1800" b="1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14" name="Google Shape;614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8775" y="711850"/>
            <a:ext cx="2249778" cy="24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6950" y="711849"/>
            <a:ext cx="1844143" cy="128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9350" y="864249"/>
            <a:ext cx="1844143" cy="128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1750" y="1016649"/>
            <a:ext cx="1844143" cy="12864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618" name="Google Shape;618;p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8550" y="711850"/>
            <a:ext cx="1232650" cy="12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1175" y="864250"/>
            <a:ext cx="2249778" cy="24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3575" y="1016650"/>
            <a:ext cx="2249778" cy="24340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621" name="Google Shape;621;p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10950" y="864250"/>
            <a:ext cx="1232650" cy="12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63350" y="1016650"/>
            <a:ext cx="1232650" cy="126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94"/>
          <p:cNvSpPr txBox="1">
            <a:spLocks noGrp="1"/>
          </p:cNvSpPr>
          <p:nvPr>
            <p:ph type="title" idx="4294967295"/>
          </p:nvPr>
        </p:nvSpPr>
        <p:spPr>
          <a:xfrm>
            <a:off x="0" y="2173650"/>
            <a:ext cx="9144000" cy="7962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Arial"/>
                <a:ea typeface="Arial"/>
                <a:cs typeface="Arial"/>
                <a:sym typeface="Arial"/>
              </a:rPr>
              <a:t>Thank You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2"/>
          <p:cNvSpPr txBox="1">
            <a:spLocks noGrp="1"/>
          </p:cNvSpPr>
          <p:nvPr>
            <p:ph type="title"/>
          </p:nvPr>
        </p:nvSpPr>
        <p:spPr>
          <a:xfrm>
            <a:off x="643800" y="445025"/>
            <a:ext cx="7704000" cy="572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Overview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93C47D"/>
              </a:solidFill>
            </a:endParaRPr>
          </a:p>
        </p:txBody>
      </p:sp>
      <p:sp>
        <p:nvSpPr>
          <p:cNvPr id="510" name="Google Shape;510;p82"/>
          <p:cNvSpPr txBox="1">
            <a:spLocks noGrp="1"/>
          </p:cNvSpPr>
          <p:nvPr>
            <p:ph type="title" idx="2"/>
          </p:nvPr>
        </p:nvSpPr>
        <p:spPr>
          <a:xfrm>
            <a:off x="94200" y="2191188"/>
            <a:ext cx="2061000" cy="447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01</a:t>
            </a:r>
            <a:endParaRPr sz="6000"/>
          </a:p>
        </p:txBody>
      </p:sp>
      <p:sp>
        <p:nvSpPr>
          <p:cNvPr id="511" name="Google Shape;511;p82"/>
          <p:cNvSpPr txBox="1">
            <a:spLocks noGrp="1"/>
          </p:cNvSpPr>
          <p:nvPr>
            <p:ph type="title" idx="4"/>
          </p:nvPr>
        </p:nvSpPr>
        <p:spPr>
          <a:xfrm>
            <a:off x="2900836" y="2191188"/>
            <a:ext cx="1813200" cy="447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02</a:t>
            </a:r>
            <a:endParaRPr sz="6000" dirty="0"/>
          </a:p>
        </p:txBody>
      </p:sp>
      <p:sp>
        <p:nvSpPr>
          <p:cNvPr id="512" name="Google Shape;512;p82"/>
          <p:cNvSpPr txBox="1">
            <a:spLocks noGrp="1"/>
          </p:cNvSpPr>
          <p:nvPr>
            <p:ph type="title" idx="6"/>
          </p:nvPr>
        </p:nvSpPr>
        <p:spPr>
          <a:xfrm>
            <a:off x="6214787" y="2191188"/>
            <a:ext cx="1578300" cy="447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03</a:t>
            </a:r>
            <a:endParaRPr sz="6000"/>
          </a:p>
        </p:txBody>
      </p:sp>
      <p:sp>
        <p:nvSpPr>
          <p:cNvPr id="513" name="Google Shape;513;p82"/>
          <p:cNvSpPr txBox="1">
            <a:spLocks noGrp="1"/>
          </p:cNvSpPr>
          <p:nvPr>
            <p:ph type="subTitle" idx="1"/>
          </p:nvPr>
        </p:nvSpPr>
        <p:spPr>
          <a:xfrm>
            <a:off x="682450" y="2504725"/>
            <a:ext cx="1965600" cy="447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Project Intro</a:t>
            </a:r>
            <a:endParaRPr sz="2400"/>
          </a:p>
        </p:txBody>
      </p:sp>
      <p:sp>
        <p:nvSpPr>
          <p:cNvPr id="514" name="Google Shape;514;p82"/>
          <p:cNvSpPr txBox="1">
            <a:spLocks noGrp="1"/>
          </p:cNvSpPr>
          <p:nvPr>
            <p:ph type="subTitle" idx="8"/>
          </p:nvPr>
        </p:nvSpPr>
        <p:spPr>
          <a:xfrm>
            <a:off x="3340710" y="2504725"/>
            <a:ext cx="2847000" cy="447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Current Progress</a:t>
            </a:r>
            <a:endParaRPr sz="2400" dirty="0"/>
          </a:p>
        </p:txBody>
      </p:sp>
      <p:sp>
        <p:nvSpPr>
          <p:cNvPr id="515" name="Google Shape;515;p82"/>
          <p:cNvSpPr txBox="1">
            <a:spLocks noGrp="1"/>
          </p:cNvSpPr>
          <p:nvPr>
            <p:ph type="subTitle" idx="9"/>
          </p:nvPr>
        </p:nvSpPr>
        <p:spPr>
          <a:xfrm>
            <a:off x="6554025" y="2504725"/>
            <a:ext cx="2361300" cy="447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Future Plans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83"/>
          <p:cNvSpPr txBox="1">
            <a:spLocks noGrp="1"/>
          </p:cNvSpPr>
          <p:nvPr>
            <p:ph type="title"/>
          </p:nvPr>
        </p:nvSpPr>
        <p:spPr>
          <a:xfrm>
            <a:off x="789425" y="3732525"/>
            <a:ext cx="6211500" cy="1511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Project Intro</a:t>
            </a:r>
            <a:endParaRPr sz="3600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3C47D"/>
              </a:solidFill>
            </a:endParaRPr>
          </a:p>
        </p:txBody>
      </p:sp>
      <p:sp>
        <p:nvSpPr>
          <p:cNvPr id="521" name="Google Shape;521;p83"/>
          <p:cNvSpPr txBox="1">
            <a:spLocks noGrp="1"/>
          </p:cNvSpPr>
          <p:nvPr>
            <p:ph type="title" idx="2"/>
          </p:nvPr>
        </p:nvSpPr>
        <p:spPr>
          <a:xfrm>
            <a:off x="713225" y="3070325"/>
            <a:ext cx="1652100" cy="9159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22" name="Google Shape;522;p8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3" name="Google Shape;523;p83"/>
          <p:cNvPicPr preferRelativeResize="0"/>
          <p:nvPr/>
        </p:nvPicPr>
        <p:blipFill rotWithShape="1">
          <a:blip r:embed="rId3">
            <a:alphaModFix/>
          </a:blip>
          <a:srcRect r="635"/>
          <a:stretch/>
        </p:blipFill>
        <p:spPr>
          <a:xfrm>
            <a:off x="3309500" y="319625"/>
            <a:ext cx="5191350" cy="31723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stA="28000" endPos="30000" dist="38100" dir="5400000" fadeDir="5400012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Google Shape;529;p84"/>
          <p:cNvPicPr preferRelativeResize="0"/>
          <p:nvPr/>
        </p:nvPicPr>
        <p:blipFill rotWithShape="1">
          <a:blip r:embed="rId3">
            <a:alphaModFix amt="15000"/>
          </a:blip>
          <a:srcRect t="14616" b="995"/>
          <a:stretch/>
        </p:blipFill>
        <p:spPr>
          <a:xfrm>
            <a:off x="0" y="-1952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84"/>
          <p:cNvSpPr txBox="1"/>
          <p:nvPr/>
        </p:nvSpPr>
        <p:spPr>
          <a:xfrm>
            <a:off x="1193825" y="156150"/>
            <a:ext cx="6368400" cy="461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Current Course Registration Application of KWU</a:t>
            </a:r>
            <a:endParaRPr sz="1800" b="1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31" name="Google Shape;531;p84"/>
          <p:cNvPicPr preferRelativeResize="0"/>
          <p:nvPr/>
        </p:nvPicPr>
        <p:blipFill rotWithShape="1">
          <a:blip r:embed="rId4">
            <a:alphaModFix/>
          </a:blip>
          <a:srcRect b="9066"/>
          <a:stretch/>
        </p:blipFill>
        <p:spPr>
          <a:xfrm>
            <a:off x="1193826" y="617862"/>
            <a:ext cx="6911776" cy="375567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85"/>
          <p:cNvPicPr preferRelativeResize="0"/>
          <p:nvPr/>
        </p:nvPicPr>
        <p:blipFill rotWithShape="1">
          <a:blip r:embed="rId3">
            <a:alphaModFix amt="15000"/>
          </a:blip>
          <a:srcRect t="14616" b="995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3839" y="599311"/>
            <a:ext cx="6756338" cy="438804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39" name="Google Shape;539;p85"/>
          <p:cNvSpPr txBox="1"/>
          <p:nvPr/>
        </p:nvSpPr>
        <p:spPr>
          <a:xfrm>
            <a:off x="1193825" y="156150"/>
            <a:ext cx="2560800" cy="461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Home Page</a:t>
            </a:r>
            <a:endParaRPr sz="1800" b="1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86"/>
          <p:cNvPicPr preferRelativeResize="0"/>
          <p:nvPr/>
        </p:nvPicPr>
        <p:blipFill rotWithShape="1">
          <a:blip r:embed="rId3">
            <a:alphaModFix amt="15000"/>
          </a:blip>
          <a:srcRect t="14616" b="995"/>
          <a:stretch/>
        </p:blipFill>
        <p:spPr>
          <a:xfrm>
            <a:off x="0" y="-1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3839" y="599311"/>
            <a:ext cx="6756338" cy="438804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47" name="Google Shape;547;p86"/>
          <p:cNvSpPr txBox="1"/>
          <p:nvPr/>
        </p:nvSpPr>
        <p:spPr>
          <a:xfrm>
            <a:off x="1193825" y="156150"/>
            <a:ext cx="2560800" cy="461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Search Page</a:t>
            </a:r>
            <a:endParaRPr sz="1800" b="1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Google Shape;553;p87"/>
          <p:cNvPicPr preferRelativeResize="0"/>
          <p:nvPr/>
        </p:nvPicPr>
        <p:blipFill rotWithShape="1">
          <a:blip r:embed="rId3">
            <a:alphaModFix amt="15000"/>
          </a:blip>
          <a:srcRect t="14616" b="995"/>
          <a:stretch/>
        </p:blipFill>
        <p:spPr>
          <a:xfrm>
            <a:off x="-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3839" y="599311"/>
            <a:ext cx="6756338" cy="438804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5" name="Google Shape;555;p87"/>
          <p:cNvSpPr txBox="1"/>
          <p:nvPr/>
        </p:nvSpPr>
        <p:spPr>
          <a:xfrm>
            <a:off x="1193825" y="156150"/>
            <a:ext cx="2560800" cy="461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Curriculum Page</a:t>
            </a:r>
            <a:endParaRPr sz="1800" b="1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88"/>
          <p:cNvPicPr preferRelativeResize="0"/>
          <p:nvPr/>
        </p:nvPicPr>
        <p:blipFill rotWithShape="1">
          <a:blip r:embed="rId3">
            <a:alphaModFix amt="15000"/>
          </a:blip>
          <a:srcRect t="14616" b="995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3839" y="599311"/>
            <a:ext cx="6756338" cy="438804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63" name="Google Shape;563;p88"/>
          <p:cNvSpPr txBox="1"/>
          <p:nvPr/>
        </p:nvSpPr>
        <p:spPr>
          <a:xfrm>
            <a:off x="1193825" y="156150"/>
            <a:ext cx="2560800" cy="461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My Page</a:t>
            </a:r>
            <a:endParaRPr sz="1800" b="1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89"/>
          <p:cNvSpPr txBox="1">
            <a:spLocks noGrp="1"/>
          </p:cNvSpPr>
          <p:nvPr>
            <p:ph type="title"/>
          </p:nvPr>
        </p:nvSpPr>
        <p:spPr>
          <a:xfrm>
            <a:off x="789425" y="3580125"/>
            <a:ext cx="4915200" cy="7533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Current Progress</a:t>
            </a:r>
            <a:endParaRPr sz="3600">
              <a:solidFill>
                <a:srgbClr val="93C47D"/>
              </a:solidFill>
            </a:endParaRPr>
          </a:p>
        </p:txBody>
      </p:sp>
      <p:sp>
        <p:nvSpPr>
          <p:cNvPr id="569" name="Google Shape;569;p89"/>
          <p:cNvSpPr txBox="1">
            <a:spLocks noGrp="1"/>
          </p:cNvSpPr>
          <p:nvPr>
            <p:ph type="title" idx="2"/>
          </p:nvPr>
        </p:nvSpPr>
        <p:spPr>
          <a:xfrm>
            <a:off x="713225" y="2917925"/>
            <a:ext cx="1652100" cy="9159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70" name="Google Shape;570;p8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1" name="Google Shape;571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725" y="906425"/>
            <a:ext cx="1619575" cy="17855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stA="20000" endPos="30000" dist="38100" dir="5400000" fadeDir="5400012" sy="-100000" algn="bl" rotWithShape="0"/>
          </a:effectLst>
        </p:spPr>
      </p:pic>
      <p:pic>
        <p:nvPicPr>
          <p:cNvPr id="572" name="Google Shape;572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8450" y="906413"/>
            <a:ext cx="4263224" cy="27688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stA="20000" endPos="30000" dist="38100" dir="5400000" fadeDir="5400012" sy="-100000" algn="bl" rotWithShape="0"/>
          </a:effectLst>
        </p:spPr>
      </p:pic>
      <p:sp>
        <p:nvSpPr>
          <p:cNvPr id="573" name="Google Shape;573;p89"/>
          <p:cNvSpPr/>
          <p:nvPr/>
        </p:nvSpPr>
        <p:spPr>
          <a:xfrm>
            <a:off x="5121175" y="1064600"/>
            <a:ext cx="3216600" cy="254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rbovirus by Slidesgo">
  <a:themeElements>
    <a:clrScheme name="Simple Light">
      <a:dk1>
        <a:srgbClr val="FFFFFF"/>
      </a:dk1>
      <a:lt1>
        <a:srgbClr val="030303"/>
      </a:lt1>
      <a:dk2>
        <a:srgbClr val="595959"/>
      </a:dk2>
      <a:lt2>
        <a:srgbClr val="E2E2E2"/>
      </a:lt2>
      <a:accent1>
        <a:srgbClr val="ADADAD"/>
      </a:accent1>
      <a:accent2>
        <a:srgbClr val="393939"/>
      </a:accent2>
      <a:accent3>
        <a:srgbClr val="6A6A6A"/>
      </a:accent3>
      <a:accent4>
        <a:srgbClr val="7D7D7D"/>
      </a:accent4>
      <a:accent5>
        <a:srgbClr val="969696"/>
      </a:accent5>
      <a:accent6>
        <a:srgbClr val="202020"/>
      </a:accent6>
      <a:hlink>
        <a:srgbClr val="FFFDF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rbovirus by Slidesgo">
  <a:themeElements>
    <a:clrScheme name="Simple Light">
      <a:dk1>
        <a:srgbClr val="FFFFFF"/>
      </a:dk1>
      <a:lt1>
        <a:srgbClr val="030303"/>
      </a:lt1>
      <a:dk2>
        <a:srgbClr val="595959"/>
      </a:dk2>
      <a:lt2>
        <a:srgbClr val="E2E2E2"/>
      </a:lt2>
      <a:accent1>
        <a:srgbClr val="ADADAD"/>
      </a:accent1>
      <a:accent2>
        <a:srgbClr val="393939"/>
      </a:accent2>
      <a:accent3>
        <a:srgbClr val="6A6A6A"/>
      </a:accent3>
      <a:accent4>
        <a:srgbClr val="7D7D7D"/>
      </a:accent4>
      <a:accent5>
        <a:srgbClr val="969696"/>
      </a:accent5>
      <a:accent6>
        <a:srgbClr val="202020"/>
      </a:accent6>
      <a:hlink>
        <a:srgbClr val="FFFDF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89</Words>
  <Application>Microsoft Office PowerPoint</Application>
  <PresentationFormat>On-screen Show (16:9)</PresentationFormat>
  <Paragraphs>36</Paragraphs>
  <Slides>14</Slides>
  <Notes>14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Open Sans</vt:lpstr>
      <vt:lpstr>Inter</vt:lpstr>
      <vt:lpstr>Montserrat Light</vt:lpstr>
      <vt:lpstr>Anaheim</vt:lpstr>
      <vt:lpstr>Montserrat</vt:lpstr>
      <vt:lpstr>Roboto</vt:lpstr>
      <vt:lpstr>Raleway</vt:lpstr>
      <vt:lpstr>Arial</vt:lpstr>
      <vt:lpstr>Simple Light</vt:lpstr>
      <vt:lpstr>Arbovirus by Slidesgo</vt:lpstr>
      <vt:lpstr>Arbovirus by Slidesgo</vt:lpstr>
      <vt:lpstr>Course Registration Application</vt:lpstr>
      <vt:lpstr>Overview </vt:lpstr>
      <vt:lpstr>Project Intro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Current Progress</vt:lpstr>
      <vt:lpstr>PowerPoint Presentation</vt:lpstr>
      <vt:lpstr>Future Plans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Registration Application</dc:title>
  <cp:lastModifiedBy>유니버스</cp:lastModifiedBy>
  <cp:revision>3</cp:revision>
  <dcterms:modified xsi:type="dcterms:W3CDTF">2024-05-17T02:53:00Z</dcterms:modified>
</cp:coreProperties>
</file>