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7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78195296065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7.3</c:v>
                </c:pt>
                <c:pt idx="2">
                  <c:v>3.5</c:v>
                </c:pt>
                <c:pt idx="3">
                  <c:v>6.4</c:v>
                </c:pt>
                <c:pt idx="4">
                  <c:v>2.2999999999999998</c:v>
                </c:pt>
                <c:pt idx="5">
                  <c:v>5.7</c:v>
                </c:pt>
                <c:pt idx="6">
                  <c:v>3.2</c:v>
                </c:pt>
                <c:pt idx="7">
                  <c:v>5</c:v>
                </c:pt>
                <c:pt idx="8">
                  <c:v>2.2999999999999998</c:v>
                </c:pt>
                <c:pt idx="9">
                  <c:v>3.2</c:v>
                </c:pt>
                <c:pt idx="10">
                  <c:v>4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Log</a:t>
                </a:r>
                <a:r>
                  <a:rPr lang="zh-CN" altLang="en-US" dirty="0"/>
                  <a:t>值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78195296065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1068-2447-A583-8607FA1BE4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68-2447-A583-8607FA1BE4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7.3</c:v>
                </c:pt>
                <c:pt idx="2">
                  <c:v>3.5</c:v>
                </c:pt>
                <c:pt idx="3">
                  <c:v>6.4</c:v>
                </c:pt>
                <c:pt idx="4">
                  <c:v>2.2999999999999998</c:v>
                </c:pt>
                <c:pt idx="5">
                  <c:v>5.7</c:v>
                </c:pt>
                <c:pt idx="6">
                  <c:v>3.2</c:v>
                </c:pt>
                <c:pt idx="7">
                  <c:v>5</c:v>
                </c:pt>
                <c:pt idx="8">
                  <c:v>2.2999999999999998</c:v>
                </c:pt>
                <c:pt idx="9">
                  <c:v>3.2</c:v>
                </c:pt>
                <c:pt idx="10">
                  <c:v>4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Log</a:t>
                </a:r>
                <a:r>
                  <a:rPr lang="zh-CN" altLang="en-US" dirty="0"/>
                  <a:t>值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78195296065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1068-2447-A583-8607FA1BE4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68-2447-A583-8607FA1BE4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57F9-6D44-815B-1F6F840CE1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F9-6D44-815B-1F6F840CE1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7F9-6D44-815B-1F6F840CE1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F9-6D44-815B-1F6F840CE1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7.3</c:v>
                </c:pt>
                <c:pt idx="2">
                  <c:v>3.5</c:v>
                </c:pt>
                <c:pt idx="3">
                  <c:v>6.4</c:v>
                </c:pt>
                <c:pt idx="4">
                  <c:v>2.2999999999999998</c:v>
                </c:pt>
                <c:pt idx="5">
                  <c:v>5.7</c:v>
                </c:pt>
                <c:pt idx="6">
                  <c:v>3.2</c:v>
                </c:pt>
                <c:pt idx="7">
                  <c:v>5</c:v>
                </c:pt>
                <c:pt idx="8">
                  <c:v>2.2999999999999998</c:v>
                </c:pt>
                <c:pt idx="9">
                  <c:v>3.2</c:v>
                </c:pt>
                <c:pt idx="10">
                  <c:v>4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Log</a:t>
                </a:r>
                <a:r>
                  <a:rPr lang="zh-CN" altLang="en-US" dirty="0"/>
                  <a:t>值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78195296065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1068-2447-A583-8607FA1BE4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68-2447-A583-8607FA1BE4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57F9-6D44-815B-1F6F840CE1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F9-6D44-815B-1F6F840CE1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7F9-6D44-815B-1F6F840CE1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F9-6D44-815B-1F6F840CE1F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3F0-9849-8690-12240DD7974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F0-9849-8690-12240DD7974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3F0-9849-8690-12240DD7974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F0-9849-8690-12240DD7974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3F0-9849-8690-12240DD7974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F0-9849-8690-12240DD797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7.3</c:v>
                </c:pt>
                <c:pt idx="2">
                  <c:v>3.5</c:v>
                </c:pt>
                <c:pt idx="3">
                  <c:v>6.4</c:v>
                </c:pt>
                <c:pt idx="4">
                  <c:v>2.2999999999999998</c:v>
                </c:pt>
                <c:pt idx="5">
                  <c:v>5.7</c:v>
                </c:pt>
                <c:pt idx="6">
                  <c:v>3.2</c:v>
                </c:pt>
                <c:pt idx="7">
                  <c:v>5</c:v>
                </c:pt>
                <c:pt idx="8">
                  <c:v>2.2999999999999998</c:v>
                </c:pt>
                <c:pt idx="9">
                  <c:v>3.2</c:v>
                </c:pt>
                <c:pt idx="10">
                  <c:v>4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Log</a:t>
                </a:r>
                <a:r>
                  <a:rPr lang="zh-CN" altLang="en-US" dirty="0"/>
                  <a:t>值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78195296065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1068-2447-A583-8607FA1BE4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68-2447-A583-8607FA1BE4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57F9-6D44-815B-1F6F840CE1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F9-6D44-815B-1F6F840CE1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7F9-6D44-815B-1F6F840CE1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F9-6D44-815B-1F6F840CE1F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3F0-9849-8690-12240DD7974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F0-9849-8690-12240DD7974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3F0-9849-8690-12240DD7974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F0-9849-8690-12240DD7974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3F0-9849-8690-12240DD7974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F0-9849-8690-12240DD797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7.3</c:v>
                </c:pt>
                <c:pt idx="2">
                  <c:v>3.5</c:v>
                </c:pt>
                <c:pt idx="3">
                  <c:v>6.4</c:v>
                </c:pt>
                <c:pt idx="4">
                  <c:v>2.2999999999999998</c:v>
                </c:pt>
                <c:pt idx="5">
                  <c:v>5.7</c:v>
                </c:pt>
                <c:pt idx="6">
                  <c:v>3.2</c:v>
                </c:pt>
                <c:pt idx="7">
                  <c:v>5</c:v>
                </c:pt>
                <c:pt idx="8">
                  <c:v>2.2999999999999998</c:v>
                </c:pt>
                <c:pt idx="9">
                  <c:v>3.2</c:v>
                </c:pt>
                <c:pt idx="10">
                  <c:v>4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layout>
            <c:manualLayout>
              <c:xMode val="edge"/>
              <c:yMode val="edge"/>
              <c:x val="0.48514084222900056"/>
              <c:y val="0.94059682944163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Log</a:t>
                </a:r>
                <a:r>
                  <a:rPr lang="zh-CN" altLang="en-US" dirty="0"/>
                  <a:t>值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78195296065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1068-2447-A583-8607FA1BE4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68-2447-A583-8607FA1BE4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57F9-6D44-815B-1F6F840CE1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F9-6D44-815B-1F6F840CE1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7F9-6D44-815B-1F6F840CE1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F9-6D44-815B-1F6F840CE1F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3F0-9849-8690-12240DD7974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F0-9849-8690-12240DD7974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3F0-9849-8690-12240DD7974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F0-9849-8690-12240DD7974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3F0-9849-8690-12240DD7974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F0-9849-8690-12240DD797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7.3</c:v>
                </c:pt>
                <c:pt idx="2">
                  <c:v>3.5</c:v>
                </c:pt>
                <c:pt idx="3">
                  <c:v>6.4</c:v>
                </c:pt>
                <c:pt idx="4">
                  <c:v>2.2999999999999998</c:v>
                </c:pt>
                <c:pt idx="5">
                  <c:v>5.7</c:v>
                </c:pt>
                <c:pt idx="6">
                  <c:v>3.2</c:v>
                </c:pt>
                <c:pt idx="7">
                  <c:v>5</c:v>
                </c:pt>
                <c:pt idx="8">
                  <c:v>2.2999999999999998</c:v>
                </c:pt>
                <c:pt idx="9">
                  <c:v>3.2</c:v>
                </c:pt>
                <c:pt idx="10">
                  <c:v>4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layout>
            <c:manualLayout>
              <c:xMode val="edge"/>
              <c:yMode val="edge"/>
              <c:x val="0.48514084222900056"/>
              <c:y val="0.94059682944163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Log</a:t>
                </a:r>
                <a:r>
                  <a:rPr lang="zh-CN" altLang="en-US" dirty="0"/>
                  <a:t>值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49921-F3C8-EB48-9888-9575A0AA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68DA8-1BDF-5446-8993-7359583F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93B71-01E0-ED4B-8F58-76EA6230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6CA7-5914-2845-907C-AC5AB404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D8CB8-92FC-9F4F-AB1B-E336B46E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72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51226-D7B3-3747-ABDA-003BB27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664AB6-1A23-5543-9742-35EBD263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D9593-01D0-BF4C-9D29-D28BEFC1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46871-715F-3543-9DAF-D84F6859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FB4B7-7231-7844-8062-77A855A3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9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C1756-969D-E14B-A06D-ABE0B07FA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097B5-DD66-B949-A542-95ADADBAF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5FECB-591F-6444-941E-A51794D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D1F13-3D01-7B43-926A-659195A1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8251-0F56-9F46-BE6A-F4B97592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2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E60B5-189B-E646-83A9-C65322C1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C85D1-7D4A-A24F-981A-5230FF5C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BA0DE-E46F-2448-8FE1-70F01A86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38597-2843-9249-8967-1F06BDF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C47C8-8B5C-604C-8468-286A75B2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98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BD6E2-D5B6-C242-BB78-75E69CA0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A3D48-E75C-524C-AD2C-29DE90BC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0DC27-020C-F149-9575-E6C68571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2513D-0781-7F45-BC36-0D55428F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BE5AD-9E89-7948-9B22-6DA609FF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06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E4D14-05E9-9E43-9B89-F0BE856E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C09A-EFB7-AD47-BAC0-90FEC629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6040B-98C1-3C4C-9860-D9593268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4D740-E41A-784C-BB2A-AC9684B0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76ED8-66DC-2A4B-952F-2628FDE6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252D3-2C57-894B-ACB8-208252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62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6B3A-3B77-2B4B-93E0-9AA68223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D5A36-EFD0-664F-B1B9-061B8AC9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62C1E-F452-954A-B684-3A5DA1D15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9A16B-949A-574F-B244-15192D77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2DA00-4939-2147-B918-1A5C115BA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34862-0D44-1546-880F-7449ECEB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3FF48E-FD09-BE4C-9544-D3F97209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3F21A8-A9F9-9944-8FCF-6BF316A8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6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62145-A98A-6248-B3EC-2FE3A31D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F26A15-1C3D-5C46-AB90-78208B95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B9DBE-AC5A-A648-9239-71458ED7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27FAB-19C0-3D44-B368-DA268EB1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48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5FE9E-DFC9-4040-8F17-75774275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64A773-B0E2-FE41-9144-BF3F52B0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B3400-7563-1843-8C25-524368F0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3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FFEF-9A6C-0E4D-A4B2-9F03AEDC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E74E7-C6B4-EE42-B15E-6B106C76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A57FD-31A0-0A43-AD7A-9205AC313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A5387-B29D-F94C-9F81-58EAC950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6C5F5-F582-D449-9602-CEFD3AD8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CAC2C-9C85-9444-A664-3D5E4C2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92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FCED-C912-764D-9A05-5D40835D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4AD5B-D493-E64C-92C2-0798A7FC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37ABF-9293-DA45-A391-3DD72B16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C8ED9-8D80-7A41-8EA7-609B704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0B572-24E3-F742-A032-FC6BA1E6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8F2CD-0315-8B4B-8AB3-E998155D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5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B7F458-6C6B-0B43-94D6-2802249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EBA6-83A7-CE40-B572-FAD329E0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7479B-9B32-2F44-AEA7-1BF68A9A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AA7F-9AB0-1346-99A7-B733093F78AD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4558C-9B0F-E64B-8564-BB5896EC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177F-1EF0-524F-9DF1-B3B77CCD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3ABA-09AA-8147-848B-CA0C8040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2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404126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078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338931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FC96E13-111F-124D-8F8E-A54EDC74BECA}"/>
              </a:ext>
            </a:extLst>
          </p:cNvPr>
          <p:cNvSpPr txBox="1"/>
          <p:nvPr/>
        </p:nvSpPr>
        <p:spPr>
          <a:xfrm>
            <a:off x="1580444" y="1185333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maxLevel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B275539-F7FF-6E47-AF43-A88BE69A6B35}"/>
              </a:ext>
            </a:extLst>
          </p:cNvPr>
          <p:cNvCxnSpPr>
            <a:cxnSpLocks/>
          </p:cNvCxnSpPr>
          <p:nvPr/>
        </p:nvCxnSpPr>
        <p:spPr>
          <a:xfrm>
            <a:off x="967563" y="2088444"/>
            <a:ext cx="10664456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1D26512-0217-0E43-9DB8-29570A92B8A1}"/>
              </a:ext>
            </a:extLst>
          </p:cNvPr>
          <p:cNvCxnSpPr>
            <a:cxnSpLocks/>
          </p:cNvCxnSpPr>
          <p:nvPr/>
        </p:nvCxnSpPr>
        <p:spPr>
          <a:xfrm>
            <a:off x="2455333" y="1717675"/>
            <a:ext cx="0" cy="370769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44E9A-4174-DF4C-B14F-8B1E4D359DEB}"/>
              </a:ext>
            </a:extLst>
          </p:cNvPr>
          <p:cNvSpPr txBox="1"/>
          <p:nvPr/>
        </p:nvSpPr>
        <p:spPr>
          <a:xfrm>
            <a:off x="2455333" y="178693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0.75</a:t>
            </a:r>
            <a:endParaRPr kumimoji="1" lang="zh-CN" altLang="en-US" sz="1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2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325666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FC96E13-111F-124D-8F8E-A54EDC74BECA}"/>
              </a:ext>
            </a:extLst>
          </p:cNvPr>
          <p:cNvSpPr txBox="1"/>
          <p:nvPr/>
        </p:nvSpPr>
        <p:spPr>
          <a:xfrm>
            <a:off x="3409245" y="1525703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maxLevel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B275539-F7FF-6E47-AF43-A88BE69A6B35}"/>
              </a:ext>
            </a:extLst>
          </p:cNvPr>
          <p:cNvCxnSpPr>
            <a:cxnSpLocks/>
          </p:cNvCxnSpPr>
          <p:nvPr/>
        </p:nvCxnSpPr>
        <p:spPr>
          <a:xfrm>
            <a:off x="2806995" y="2610601"/>
            <a:ext cx="8750596" cy="2451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1D26512-0217-0E43-9DB8-29570A92B8A1}"/>
              </a:ext>
            </a:extLst>
          </p:cNvPr>
          <p:cNvCxnSpPr>
            <a:cxnSpLocks/>
          </p:cNvCxnSpPr>
          <p:nvPr/>
        </p:nvCxnSpPr>
        <p:spPr>
          <a:xfrm>
            <a:off x="4347931" y="2192948"/>
            <a:ext cx="0" cy="370769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44E9A-4174-DF4C-B14F-8B1E4D359DEB}"/>
              </a:ext>
            </a:extLst>
          </p:cNvPr>
          <p:cNvSpPr txBox="1"/>
          <p:nvPr/>
        </p:nvSpPr>
        <p:spPr>
          <a:xfrm>
            <a:off x="4347931" y="22398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0.75</a:t>
            </a:r>
            <a:endParaRPr kumimoji="1" lang="zh-CN" altLang="en-US" sz="1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23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567498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FC96E13-111F-124D-8F8E-A54EDC74BECA}"/>
              </a:ext>
            </a:extLst>
          </p:cNvPr>
          <p:cNvSpPr txBox="1"/>
          <p:nvPr/>
        </p:nvSpPr>
        <p:spPr>
          <a:xfrm>
            <a:off x="7130640" y="2234097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maxLevel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B275539-F7FF-6E47-AF43-A88BE69A6B35}"/>
              </a:ext>
            </a:extLst>
          </p:cNvPr>
          <p:cNvCxnSpPr>
            <a:cxnSpLocks/>
          </p:cNvCxnSpPr>
          <p:nvPr/>
        </p:nvCxnSpPr>
        <p:spPr>
          <a:xfrm>
            <a:off x="6539554" y="3297364"/>
            <a:ext cx="505046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1D26512-0217-0E43-9DB8-29570A92B8A1}"/>
              </a:ext>
            </a:extLst>
          </p:cNvPr>
          <p:cNvCxnSpPr>
            <a:cxnSpLocks/>
          </p:cNvCxnSpPr>
          <p:nvPr/>
        </p:nvCxnSpPr>
        <p:spPr>
          <a:xfrm>
            <a:off x="8026796" y="2926595"/>
            <a:ext cx="0" cy="370769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44E9A-4174-DF4C-B14F-8B1E4D359DEB}"/>
              </a:ext>
            </a:extLst>
          </p:cNvPr>
          <p:cNvSpPr txBox="1"/>
          <p:nvPr/>
        </p:nvSpPr>
        <p:spPr>
          <a:xfrm>
            <a:off x="8026796" y="29734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0.75</a:t>
            </a:r>
            <a:endParaRPr kumimoji="1" lang="zh-CN" altLang="en-US" sz="1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3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729895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57F1773-98B9-A94B-9CF3-FB2E8A02A287}"/>
              </a:ext>
            </a:extLst>
          </p:cNvPr>
          <p:cNvSpPr/>
          <p:nvPr/>
        </p:nvSpPr>
        <p:spPr>
          <a:xfrm>
            <a:off x="2648688" y="2046472"/>
            <a:ext cx="2596412" cy="3846328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803D34-F36C-5B4A-9F4A-5C6165058B17}"/>
              </a:ext>
            </a:extLst>
          </p:cNvPr>
          <p:cNvSpPr/>
          <p:nvPr/>
        </p:nvSpPr>
        <p:spPr>
          <a:xfrm>
            <a:off x="6407888" y="2046472"/>
            <a:ext cx="2596412" cy="38463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72EBA-7424-334C-8DD7-ACE90B4F3CE0}"/>
              </a:ext>
            </a:extLst>
          </p:cNvPr>
          <p:cNvSpPr/>
          <p:nvPr/>
        </p:nvSpPr>
        <p:spPr>
          <a:xfrm>
            <a:off x="9257035" y="2046472"/>
            <a:ext cx="2596412" cy="38463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5F8D68-AB0D-F04F-A6AE-9C4603FDE62F}"/>
              </a:ext>
            </a:extLst>
          </p:cNvPr>
          <p:cNvSpPr txBox="1"/>
          <p:nvPr/>
        </p:nvSpPr>
        <p:spPr>
          <a:xfrm>
            <a:off x="10018651" y="1494986"/>
            <a:ext cx="10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merge3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B49CD1-E43E-354C-8244-9E6C48ACD834}"/>
              </a:ext>
            </a:extLst>
          </p:cNvPr>
          <p:cNvSpPr txBox="1"/>
          <p:nvPr/>
        </p:nvSpPr>
        <p:spPr>
          <a:xfrm>
            <a:off x="7240838" y="1494986"/>
            <a:ext cx="10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merge2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3C6557-5D73-AE45-B722-189074EBE1C8}"/>
              </a:ext>
            </a:extLst>
          </p:cNvPr>
          <p:cNvSpPr txBox="1"/>
          <p:nvPr/>
        </p:nvSpPr>
        <p:spPr>
          <a:xfrm>
            <a:off x="3634038" y="1614010"/>
            <a:ext cx="10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merge1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8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/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57F1773-98B9-A94B-9CF3-FB2E8A02A287}"/>
              </a:ext>
            </a:extLst>
          </p:cNvPr>
          <p:cNvSpPr/>
          <p:nvPr/>
        </p:nvSpPr>
        <p:spPr>
          <a:xfrm>
            <a:off x="2648688" y="2046472"/>
            <a:ext cx="2596412" cy="3846328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803D34-F36C-5B4A-9F4A-5C6165058B17}"/>
              </a:ext>
            </a:extLst>
          </p:cNvPr>
          <p:cNvSpPr/>
          <p:nvPr/>
        </p:nvSpPr>
        <p:spPr>
          <a:xfrm>
            <a:off x="6407888" y="2046472"/>
            <a:ext cx="2596412" cy="38463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72EBA-7424-334C-8DD7-ACE90B4F3CE0}"/>
              </a:ext>
            </a:extLst>
          </p:cNvPr>
          <p:cNvSpPr/>
          <p:nvPr/>
        </p:nvSpPr>
        <p:spPr>
          <a:xfrm>
            <a:off x="9257035" y="2046472"/>
            <a:ext cx="2596412" cy="38463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5F8D68-AB0D-F04F-A6AE-9C4603FDE62F}"/>
              </a:ext>
            </a:extLst>
          </p:cNvPr>
          <p:cNvSpPr txBox="1"/>
          <p:nvPr/>
        </p:nvSpPr>
        <p:spPr>
          <a:xfrm>
            <a:off x="9795033" y="1494986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oneMerge3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B49CD1-E43E-354C-8244-9E6C48ACD834}"/>
              </a:ext>
            </a:extLst>
          </p:cNvPr>
          <p:cNvSpPr txBox="1"/>
          <p:nvPr/>
        </p:nvSpPr>
        <p:spPr>
          <a:xfrm>
            <a:off x="6945886" y="1494986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oneMerge2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3C6557-5D73-AE45-B722-189074EBE1C8}"/>
              </a:ext>
            </a:extLst>
          </p:cNvPr>
          <p:cNvSpPr txBox="1"/>
          <p:nvPr/>
        </p:nvSpPr>
        <p:spPr>
          <a:xfrm>
            <a:off x="3186686" y="1616273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oneMerge1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0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</Words>
  <Application>Microsoft Macintosh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18</cp:revision>
  <dcterms:created xsi:type="dcterms:W3CDTF">2019-05-12T15:31:26Z</dcterms:created>
  <dcterms:modified xsi:type="dcterms:W3CDTF">2019-05-13T05:47:39Z</dcterms:modified>
</cp:coreProperties>
</file>