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71403530591633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24-EE4E-94FA-4645FBE95EF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524-EE4E-94FA-4645FBE95E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524-EE4E-94FA-4645FBE95EF5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24-EE4E-94FA-4645FBE95EF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524-EE4E-94FA-4645FBE95E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18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14</c:v>
                </c:pt>
                <c:pt idx="6">
                  <c:v>14</c:v>
                </c:pt>
                <c:pt idx="7">
                  <c:v>7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段的大小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71403530591633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24-EE4E-94FA-4645FBE95EF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524-EE4E-94FA-4645FBE95E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524-EE4E-94FA-4645FBE95EF5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24-EE4E-94FA-4645FBE95EF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524-EE4E-94FA-4645FBE95E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18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14</c:v>
                </c:pt>
                <c:pt idx="6">
                  <c:v>14</c:v>
                </c:pt>
                <c:pt idx="7">
                  <c:v>7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段的大小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71403530591633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24-EE4E-94FA-4645FBE95EF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524-EE4E-94FA-4645FBE95E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524-EE4E-94FA-4645FBE95EF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24-EE4E-94FA-4645FBE95EF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524-EE4E-94FA-4645FBE95EF5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24-EE4E-94FA-4645FBE95EF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524-EE4E-94FA-4645FBE95E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18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14</c:v>
                </c:pt>
                <c:pt idx="6">
                  <c:v>14</c:v>
                </c:pt>
                <c:pt idx="7">
                  <c:v>7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段的大小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71403530591633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24-EE4E-94FA-4645FBE95EF5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524-EE4E-94FA-4645FBE95E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524-EE4E-94FA-4645FBE95EF5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24-EE4E-94FA-4645FBE95EF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524-EE4E-94FA-4645FBE95E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18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14</c:v>
                </c:pt>
                <c:pt idx="6">
                  <c:v>14</c:v>
                </c:pt>
                <c:pt idx="7">
                  <c:v>7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段的大小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71403530591633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24-EE4E-94FA-4645FBE95EF5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524-EE4E-94FA-4645FBE95E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524-EE4E-94FA-4645FBE95EF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3F6F-9B43-9874-A689789B7C6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F-9B43-9874-A689789B7C6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F6F-9B43-9874-A689789B7C6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6F-9B43-9874-A689789B7C6D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24-EE4E-94FA-4645FBE95EF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524-EE4E-94FA-4645FBE95E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2">
                  <c:v>段 3</c:v>
                </c:pt>
                <c:pt idx="3">
                  <c:v>段 4</c:v>
                </c:pt>
                <c:pt idx="4">
                  <c:v>段 5</c:v>
                </c:pt>
                <c:pt idx="5">
                  <c:v>段 6</c:v>
                </c:pt>
                <c:pt idx="6">
                  <c:v>段 7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18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14</c:v>
                </c:pt>
                <c:pt idx="6">
                  <c:v>14</c:v>
                </c:pt>
                <c:pt idx="7">
                  <c:v>7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段的大小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71403530591633E-2"/>
          <c:y val="0.11824236477347658"/>
          <c:w val="0.92181643402675395"/>
          <c:h val="0.76569827966915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24-EE4E-94FA-4645FBE95EF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524-EE4E-94FA-4645FBE95EF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524-EE4E-94FA-4645FBE95EF5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24-EE4E-94FA-4645FBE95EF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524-EE4E-94FA-4645FBE95E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段 1</c:v>
                </c:pt>
                <c:pt idx="1">
                  <c:v>段 2</c:v>
                </c:pt>
                <c:pt idx="7">
                  <c:v>段 8</c:v>
                </c:pt>
                <c:pt idx="8">
                  <c:v>段 9</c:v>
                </c:pt>
                <c:pt idx="9">
                  <c:v>段 10</c:v>
                </c:pt>
                <c:pt idx="10">
                  <c:v>段 11</c:v>
                </c:pt>
                <c:pt idx="11">
                  <c:v>段 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</c:v>
                </c:pt>
                <c:pt idx="1">
                  <c:v>18</c:v>
                </c:pt>
                <c:pt idx="7">
                  <c:v>7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4-EF4A-A542-798447C171A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1376495"/>
        <c:axId val="351378175"/>
      </c:barChart>
      <c:catAx>
        <c:axId val="351376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段集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8175"/>
        <c:crosses val="autoZero"/>
        <c:auto val="1"/>
        <c:lblAlgn val="ctr"/>
        <c:lblOffset val="100"/>
        <c:noMultiLvlLbl val="0"/>
      </c:catAx>
      <c:valAx>
        <c:axId val="35137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段的大小</a:t>
                </a:r>
              </a:p>
            </c:rich>
          </c:tx>
          <c:layout>
            <c:manualLayout>
              <c:xMode val="edge"/>
              <c:yMode val="edge"/>
              <c:x val="0"/>
              <c:y val="0.43404844770863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37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0.76612</cdr:x>
      <cdr:y>0.16467</cdr:y>
    </cdr:from>
    <cdr:to>
      <cdr:x>0.84219</cdr:x>
      <cdr:y>0.33342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C5C2CE58-E05E-C944-B06F-EAE3EFA44AF4}"/>
            </a:ext>
          </a:extLst>
        </cdr:cNvPr>
        <cdr:cNvSpPr txBox="1"/>
      </cdr:nvSpPr>
      <cdr:spPr>
        <a:xfrm xmlns:a="http://schemas.openxmlformats.org/drawingml/2006/main">
          <a:off x="9209012" y="8923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0.76612</cdr:x>
      <cdr:y>0.16467</cdr:y>
    </cdr:from>
    <cdr:to>
      <cdr:x>0.84219</cdr:x>
      <cdr:y>0.33342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C5C2CE58-E05E-C944-B06F-EAE3EFA44AF4}"/>
            </a:ext>
          </a:extLst>
        </cdr:cNvPr>
        <cdr:cNvSpPr txBox="1"/>
      </cdr:nvSpPr>
      <cdr:spPr>
        <a:xfrm xmlns:a="http://schemas.openxmlformats.org/drawingml/2006/main">
          <a:off x="9209012" y="8923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0.76612</cdr:x>
      <cdr:y>0.16467</cdr:y>
    </cdr:from>
    <cdr:to>
      <cdr:x>0.84219</cdr:x>
      <cdr:y>0.33342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C5C2CE58-E05E-C944-B06F-EAE3EFA44AF4}"/>
            </a:ext>
          </a:extLst>
        </cdr:cNvPr>
        <cdr:cNvSpPr txBox="1"/>
      </cdr:nvSpPr>
      <cdr:spPr>
        <a:xfrm xmlns:a="http://schemas.openxmlformats.org/drawingml/2006/main">
          <a:off x="9209012" y="8923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0.76612</cdr:x>
      <cdr:y>0.16467</cdr:y>
    </cdr:from>
    <cdr:to>
      <cdr:x>0.84219</cdr:x>
      <cdr:y>0.33342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C5C2CE58-E05E-C944-B06F-EAE3EFA44AF4}"/>
            </a:ext>
          </a:extLst>
        </cdr:cNvPr>
        <cdr:cNvSpPr txBox="1"/>
      </cdr:nvSpPr>
      <cdr:spPr>
        <a:xfrm xmlns:a="http://schemas.openxmlformats.org/drawingml/2006/main">
          <a:off x="9209012" y="8923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0.76612</cdr:x>
      <cdr:y>0.16467</cdr:y>
    </cdr:from>
    <cdr:to>
      <cdr:x>0.84219</cdr:x>
      <cdr:y>0.33342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C5C2CE58-E05E-C944-B06F-EAE3EFA44AF4}"/>
            </a:ext>
          </a:extLst>
        </cdr:cNvPr>
        <cdr:cNvSpPr txBox="1"/>
      </cdr:nvSpPr>
      <cdr:spPr>
        <a:xfrm xmlns:a="http://schemas.openxmlformats.org/drawingml/2006/main">
          <a:off x="9209012" y="8923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0.76612</cdr:x>
      <cdr:y>0.16467</cdr:y>
    </cdr:from>
    <cdr:to>
      <cdr:x>0.84219</cdr:x>
      <cdr:y>0.33342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C5C2CE58-E05E-C944-B06F-EAE3EFA44AF4}"/>
            </a:ext>
          </a:extLst>
        </cdr:cNvPr>
        <cdr:cNvSpPr txBox="1"/>
      </cdr:nvSpPr>
      <cdr:spPr>
        <a:xfrm xmlns:a="http://schemas.openxmlformats.org/drawingml/2006/main">
          <a:off x="9209012" y="89231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2D82F-F4E5-B644-9418-BB91766CF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0965A-4172-9041-8E39-095D3D289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EC3E6-02C7-DE4F-AF48-E2FF1707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C9DB-1A66-5845-9501-6DBF293E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5ABB8-8463-5146-AB9C-0E65AC3B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7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4223-9194-C641-88E8-465FB1E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0C9CD-E513-D44C-9B8A-CE1A5C9FD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92E19-22D2-034D-9B7A-2649DABA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08BF2-0B7C-C846-9E88-96565463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31985-9D6C-3D4E-BBA1-519A406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80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DF8FA-180D-8942-A28E-2F7FB90D7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2B7BF-F40F-DD4B-9CBB-F652FC79A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C807B-5D9E-0740-A40E-96548B1E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D68AB-40E3-6B49-B72C-6EEE9ABF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4103D-49E3-4B4D-83FB-119575E2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0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252E4-949F-1342-9B02-08F58787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5116A-CA20-BA43-B66B-2C31CC29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85FC0-8C93-0145-AC84-E036732E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218F-B514-8E43-BBE6-0BC69818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EE07B-841D-B447-B059-BEEA893A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27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0D319-247D-7A43-84E6-E40741AD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C2168-7104-8F49-95D1-151D0240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BFE7E-87A0-3441-B8CA-609F55BC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14952-9270-954D-B52B-F6A7F5A2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1B4FD-2A37-A04D-A912-0E28FD59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8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82CA6-7E29-DD4E-8088-7BF5E48F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ECB2F-A074-D540-9FB3-65D4BE52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970FC-27C0-204C-A746-20C0D103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88DC6-D21E-4E47-9070-9F4CEEEB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3901A-B399-DE4E-B83B-A6D79DB1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797FC-6698-D244-B926-4985F7FC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8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2FE7-CE5E-EB42-9292-C0850286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435D0-F8F3-1740-AC32-F0C2B16D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1C1A9-C517-184B-B650-1B6268671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180E35-CDA3-524C-8EB6-22B33FAE7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6B0CEC-A0C8-F642-BA0A-A7511CE89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A3B2F6-61AE-B54A-86CA-2C61CBF5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CA409D-7E3E-5D4A-A529-B1C4E62C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19DD7E-2755-7146-A4AA-A73D9F30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9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2CDFD-E0F0-0040-B614-AB594F26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329809-0B8A-9D41-BCF6-0E5CF95F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882DD1-8E6E-E446-A4BC-C0E9531C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0BDC0F-B703-0F41-BE37-A9625384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54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697FE-19EE-5A4D-856B-53BF0FB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5413B7-CA6C-814F-9262-20D7B2D7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2ABE6-7222-8348-814F-10F3E634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7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A0FE-E4F7-5842-9FC4-836A1CF1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11479-3E15-8243-BB31-E3DD472A9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75231B-FE2B-6F4C-8D3A-7D95ED984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9BF1E-9808-4649-9F10-6F4EAD2D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EAEF2-90C8-4546-A8EA-A739E313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89BA5-67B0-CC4E-93DB-7BF026C4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5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FCAD4-A0A4-7F44-A215-BB5027DF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DC3FF-1436-8C49-9120-0867DE825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F88A0-4B60-6B43-B30F-743210238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6351F-ADCD-1242-B9E5-4F775ABD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C55A4-6C8D-D147-AB44-9FB4CF35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BB440-85B0-8144-B355-82A026F7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92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8274C9-5659-4748-B65E-9CEB31FC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F7BE9-1C71-B14B-9AE1-77D565E6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2DE7B-3768-7346-908B-CEB84E2EA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915CD-6CC1-284D-B886-52AA85A32E24}" type="datetimeFigureOut">
              <a:rPr kumimoji="1" lang="zh-CN" altLang="en-US" smtClean="0"/>
              <a:t>2019/5/15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523A7-E722-8E44-9B4D-8439CA327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F60A5-B63D-0445-A98E-A1F0A4AA9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8144-6365-C343-AFE0-F24705FA99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69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437916"/>
              </p:ext>
            </p:extLst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C29A63D-246D-4741-8C74-1B35C1259C3D}"/>
              </a:ext>
            </a:extLst>
          </p:cNvPr>
          <p:cNvSpPr/>
          <p:nvPr/>
        </p:nvSpPr>
        <p:spPr>
          <a:xfrm>
            <a:off x="6391832" y="719666"/>
            <a:ext cx="3555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maxMergedSegmentBytes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80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" altLang="zh-CN" b="1" dirty="0"/>
              <a:t>mergeFactor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4375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/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C29A63D-246D-4741-8C74-1B35C1259C3D}"/>
              </a:ext>
            </a:extLst>
          </p:cNvPr>
          <p:cNvSpPr/>
          <p:nvPr/>
        </p:nvSpPr>
        <p:spPr>
          <a:xfrm>
            <a:off x="6391832" y="719666"/>
            <a:ext cx="3555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maxMergedSegmentBytes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80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" altLang="zh-CN" b="1" dirty="0"/>
              <a:t>mergeFactor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3858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/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C29A63D-246D-4741-8C74-1B35C1259C3D}"/>
              </a:ext>
            </a:extLst>
          </p:cNvPr>
          <p:cNvSpPr/>
          <p:nvPr/>
        </p:nvSpPr>
        <p:spPr>
          <a:xfrm>
            <a:off x="6391832" y="719666"/>
            <a:ext cx="3555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maxMergedSegmentBytes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80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" altLang="zh-CN" b="1" dirty="0"/>
              <a:t>mergeFactor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47208B-380B-3E46-8A97-7BC810F13734}"/>
              </a:ext>
            </a:extLst>
          </p:cNvPr>
          <p:cNvSpPr/>
          <p:nvPr/>
        </p:nvSpPr>
        <p:spPr>
          <a:xfrm>
            <a:off x="4265209" y="1456527"/>
            <a:ext cx="425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OneMerge</a:t>
            </a:r>
            <a:r>
              <a:rPr lang="zh-CN" altLang="en-US" b="1" dirty="0">
                <a:solidFill>
                  <a:schemeClr val="accent6"/>
                </a:solidFill>
              </a:rPr>
              <a:t>：段</a:t>
            </a:r>
            <a:r>
              <a:rPr lang="en-US" altLang="zh-CN" b="1" dirty="0">
                <a:solidFill>
                  <a:schemeClr val="accent6"/>
                </a:solidFill>
              </a:rPr>
              <a:t>1</a:t>
            </a:r>
            <a:r>
              <a:rPr lang="zh-CN" altLang="en-US" b="1" dirty="0">
                <a:solidFill>
                  <a:schemeClr val="accent6"/>
                </a:solidFill>
              </a:rPr>
              <a:t>、段</a:t>
            </a:r>
            <a:r>
              <a:rPr lang="en-US" altLang="zh-CN" b="1" dirty="0">
                <a:solidFill>
                  <a:schemeClr val="accent6"/>
                </a:solidFill>
              </a:rPr>
              <a:t>2</a:t>
            </a:r>
            <a:r>
              <a:rPr lang="zh-CN" altLang="en-US" b="1" dirty="0">
                <a:solidFill>
                  <a:schemeClr val="accent6"/>
                </a:solidFill>
              </a:rPr>
              <a:t>、段</a:t>
            </a:r>
            <a:r>
              <a:rPr lang="en-US" altLang="zh-CN" b="1" dirty="0">
                <a:solidFill>
                  <a:schemeClr val="accent6"/>
                </a:solidFill>
              </a:rPr>
              <a:t>3</a:t>
            </a:r>
            <a:r>
              <a:rPr lang="zh-CN" altLang="en-US" b="1" dirty="0">
                <a:solidFill>
                  <a:schemeClr val="accent6"/>
                </a:solidFill>
              </a:rPr>
              <a:t>、段</a:t>
            </a:r>
            <a:r>
              <a:rPr lang="en-US" altLang="zh-CN" b="1" dirty="0">
                <a:solidFill>
                  <a:schemeClr val="accent6"/>
                </a:solidFill>
              </a:rPr>
              <a:t>4</a:t>
            </a:r>
            <a:r>
              <a:rPr lang="zh-CN" altLang="en-US" b="1" dirty="0">
                <a:solidFill>
                  <a:schemeClr val="accent6"/>
                </a:solidFill>
              </a:rPr>
              <a:t>、段</a:t>
            </a:r>
            <a:r>
              <a:rPr lang="en-US" altLang="zh-CN" b="1" dirty="0">
                <a:solidFill>
                  <a:schemeClr val="accent6"/>
                </a:solidFill>
              </a:rPr>
              <a:t>8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617921"/>
              </p:ext>
            </p:extLst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C29A63D-246D-4741-8C74-1B35C1259C3D}"/>
              </a:ext>
            </a:extLst>
          </p:cNvPr>
          <p:cNvSpPr/>
          <p:nvPr/>
        </p:nvSpPr>
        <p:spPr>
          <a:xfrm>
            <a:off x="6391832" y="719666"/>
            <a:ext cx="3555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maxMergedSegmentBytes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80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" altLang="zh-CN" b="1" dirty="0"/>
              <a:t>mergeFactor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099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806580"/>
              </p:ext>
            </p:extLst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C29A63D-246D-4741-8C74-1B35C1259C3D}"/>
              </a:ext>
            </a:extLst>
          </p:cNvPr>
          <p:cNvSpPr/>
          <p:nvPr/>
        </p:nvSpPr>
        <p:spPr>
          <a:xfrm>
            <a:off x="6391832" y="719666"/>
            <a:ext cx="3555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maxMergedSegmentBytes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80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" altLang="zh-CN" b="1" dirty="0"/>
              <a:t>mergeFactor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0E921E-1F6E-8741-A316-020399B43C54}"/>
              </a:ext>
            </a:extLst>
          </p:cNvPr>
          <p:cNvSpPr/>
          <p:nvPr/>
        </p:nvSpPr>
        <p:spPr>
          <a:xfrm>
            <a:off x="4265209" y="1456527"/>
            <a:ext cx="425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OneMerge</a:t>
            </a:r>
            <a:r>
              <a:rPr lang="zh-CN" altLang="en-US" b="1" dirty="0">
                <a:solidFill>
                  <a:schemeClr val="accent2"/>
                </a:solidFill>
              </a:rPr>
              <a:t>：段</a:t>
            </a:r>
            <a:r>
              <a:rPr lang="en-US" altLang="zh-CN" b="1" dirty="0">
                <a:solidFill>
                  <a:schemeClr val="accent2"/>
                </a:solidFill>
              </a:rPr>
              <a:t>3</a:t>
            </a:r>
            <a:r>
              <a:rPr lang="zh-CN" altLang="en-US" b="1" dirty="0">
                <a:solidFill>
                  <a:schemeClr val="accent2"/>
                </a:solidFill>
              </a:rPr>
              <a:t>、段</a:t>
            </a:r>
            <a:r>
              <a:rPr lang="en-US" altLang="zh-CN" b="1" dirty="0">
                <a:solidFill>
                  <a:schemeClr val="accent2"/>
                </a:solidFill>
              </a:rPr>
              <a:t>4</a:t>
            </a:r>
            <a:r>
              <a:rPr lang="zh-CN" altLang="en-US" b="1" dirty="0">
                <a:solidFill>
                  <a:schemeClr val="accent2"/>
                </a:solidFill>
              </a:rPr>
              <a:t>、段</a:t>
            </a:r>
            <a:r>
              <a:rPr lang="en-US" altLang="zh-CN" b="1" dirty="0">
                <a:solidFill>
                  <a:schemeClr val="accent2"/>
                </a:solidFill>
              </a:rPr>
              <a:t>5</a:t>
            </a:r>
            <a:r>
              <a:rPr lang="zh-CN" altLang="en-US" b="1" dirty="0">
                <a:solidFill>
                  <a:schemeClr val="accent2"/>
                </a:solidFill>
              </a:rPr>
              <a:t>、段</a:t>
            </a:r>
            <a:r>
              <a:rPr lang="en-US" altLang="zh-CN" b="1" dirty="0">
                <a:solidFill>
                  <a:schemeClr val="accent2"/>
                </a:solidFill>
              </a:rPr>
              <a:t>6</a:t>
            </a:r>
            <a:r>
              <a:rPr lang="zh-CN" altLang="en-US" b="1" dirty="0">
                <a:solidFill>
                  <a:schemeClr val="accent2"/>
                </a:solidFill>
              </a:rPr>
              <a:t>、段</a:t>
            </a:r>
            <a:r>
              <a:rPr lang="en-US" altLang="zh-CN" b="1" dirty="0">
                <a:solidFill>
                  <a:schemeClr val="accent2"/>
                </a:solidFill>
              </a:rPr>
              <a:t>7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17F622F-5618-694F-94D2-09337C7D6288}"/>
              </a:ext>
            </a:extLst>
          </p:cNvPr>
          <p:cNvGraphicFramePr/>
          <p:nvPr>
            <p:extLst/>
          </p:nvPr>
        </p:nvGraphicFramePr>
        <p:xfrm>
          <a:off x="85817" y="719666"/>
          <a:ext cx="120203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C29A63D-246D-4741-8C74-1B35C1259C3D}"/>
              </a:ext>
            </a:extLst>
          </p:cNvPr>
          <p:cNvSpPr/>
          <p:nvPr/>
        </p:nvSpPr>
        <p:spPr>
          <a:xfrm>
            <a:off x="6391832" y="719666"/>
            <a:ext cx="3555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maxMergedSegmentBytes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80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" altLang="zh-CN" b="1" dirty="0"/>
              <a:t>mergeFactor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6790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104</Words>
  <Application>Microsoft Macintosh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12</cp:revision>
  <dcterms:created xsi:type="dcterms:W3CDTF">2019-05-15T13:27:08Z</dcterms:created>
  <dcterms:modified xsi:type="dcterms:W3CDTF">2019-05-15T16:27:06Z</dcterms:modified>
</cp:coreProperties>
</file>