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4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513B-80F4-42CA-B4A4-353D9469D1A6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FF96-A035-475B-91F4-2CC2557A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9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513B-80F4-42CA-B4A4-353D9469D1A6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FF96-A035-475B-91F4-2CC2557A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9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513B-80F4-42CA-B4A4-353D9469D1A6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FF96-A035-475B-91F4-2CC2557A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513B-80F4-42CA-B4A4-353D9469D1A6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FF96-A035-475B-91F4-2CC2557A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1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513B-80F4-42CA-B4A4-353D9469D1A6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FF96-A035-475B-91F4-2CC2557A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4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513B-80F4-42CA-B4A4-353D9469D1A6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FF96-A035-475B-91F4-2CC2557A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4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513B-80F4-42CA-B4A4-353D9469D1A6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FF96-A035-475B-91F4-2CC2557A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513B-80F4-42CA-B4A4-353D9469D1A6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FF96-A035-475B-91F4-2CC2557A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2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513B-80F4-42CA-B4A4-353D9469D1A6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FF96-A035-475B-91F4-2CC2557A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9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513B-80F4-42CA-B4A4-353D9469D1A6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FF96-A035-475B-91F4-2CC2557A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7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513B-80F4-42CA-B4A4-353D9469D1A6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FF96-A035-475B-91F4-2CC2557A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3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9513B-80F4-42CA-B4A4-353D9469D1A6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8FF96-A035-475B-91F4-2CC2557A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7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test2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500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test2</vt:lpstr>
    </vt:vector>
  </TitlesOfParts>
  <Company>Northrop Grumman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test2</dc:title>
  <dc:creator>Chandler, Carolyn R (IS)</dc:creator>
  <cp:lastModifiedBy>Chandler, Carolyn R (IS)</cp:lastModifiedBy>
  <cp:revision>1</cp:revision>
  <dcterms:created xsi:type="dcterms:W3CDTF">2016-12-15T22:47:27Z</dcterms:created>
  <dcterms:modified xsi:type="dcterms:W3CDTF">2016-12-15T22:47:42Z</dcterms:modified>
</cp:coreProperties>
</file>