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85091"/>
  </p:normalViewPr>
  <p:slideViewPr>
    <p:cSldViewPr snapToGrid="0" snapToObjects="1">
      <p:cViewPr>
        <p:scale>
          <a:sx n="126" d="100"/>
          <a:sy n="126" d="100"/>
        </p:scale>
        <p:origin x="512" y="7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DF07E-B61F-2F44-9AF7-1BE1EF09FDA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7532-850A-2646-A363-5BEF37CC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A7532-850A-2646-A363-5BEF37CC4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466" y="1850495"/>
            <a:ext cx="9144000" cy="1112840"/>
          </a:xfrm>
        </p:spPr>
        <p:txBody>
          <a:bodyPr/>
          <a:lstStyle/>
          <a:p>
            <a:r>
              <a:rPr lang="en-US" dirty="0" smtClean="0"/>
              <a:t>Black Pearl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466" y="4211635"/>
            <a:ext cx="9144000" cy="1427165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블랙펄 개발 설계서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Version 0.1</a:t>
            </a:r>
            <a:endParaRPr lang="ko-KR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장효찬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3"/>
          <p:cNvSpPr/>
          <p:nvPr/>
        </p:nvSpPr>
        <p:spPr>
          <a:xfrm>
            <a:off x="311534" y="158926"/>
            <a:ext cx="39328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6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MongoDB</a:t>
            </a:r>
            <a:endParaRPr lang="en-US" altLang="ko-KR" sz="16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1" name="직선 연결선 54"/>
          <p:cNvCxnSpPr/>
          <p:nvPr/>
        </p:nvCxnSpPr>
        <p:spPr>
          <a:xfrm>
            <a:off x="275982" y="455319"/>
            <a:ext cx="1196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57850"/>
              </p:ext>
            </p:extLst>
          </p:nvPr>
        </p:nvGraphicFramePr>
        <p:xfrm>
          <a:off x="172514" y="900204"/>
          <a:ext cx="2074950" cy="263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950"/>
                <a:gridCol w="114300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9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_id</a:t>
                      </a:r>
                      <a:endParaRPr lang="en-US" altLang="ko-KR" sz="1100" u="none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u="none" dirty="0" smtClean="0"/>
                        <a:t>id</a:t>
                      </a:r>
                      <a:endParaRPr lang="ko-KR" altLang="en-US" sz="1100" u="none" dirty="0" smtClean="0"/>
                    </a:p>
                    <a:p>
                      <a:pPr latinLnBrk="1"/>
                      <a:r>
                        <a:rPr lang="en-US" altLang="ko-KR" sz="1100" u="none" dirty="0" smtClean="0"/>
                        <a:t>pw</a:t>
                      </a:r>
                    </a:p>
                    <a:p>
                      <a:pPr latinLnBrk="1"/>
                      <a:r>
                        <a:rPr lang="en-US" altLang="ko-KR" sz="1100" u="none" dirty="0" smtClean="0"/>
                        <a:t>name</a:t>
                      </a:r>
                    </a:p>
                    <a:p>
                      <a:pPr latinLnBrk="1"/>
                      <a:r>
                        <a:rPr lang="en-US" altLang="ko-KR" sz="1100" u="none" dirty="0" smtClean="0"/>
                        <a:t>phone</a:t>
                      </a:r>
                    </a:p>
                    <a:p>
                      <a:pPr latinLnBrk="1"/>
                      <a:r>
                        <a:rPr lang="en-US" altLang="ko-KR" sz="1100" u="none" dirty="0" smtClean="0"/>
                        <a:t>email</a:t>
                      </a:r>
                    </a:p>
                    <a:p>
                      <a:pPr latinLnBrk="1"/>
                      <a:r>
                        <a:rPr lang="en-US" altLang="ko-KR" sz="1100" u="none" dirty="0" err="1" smtClean="0"/>
                        <a:t>createAt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err="1" smtClean="0"/>
                        <a:t>updateAt</a:t>
                      </a:r>
                      <a:endParaRPr lang="ko-KR" altLang="en-US" sz="1100" u="none" dirty="0" smtClean="0"/>
                    </a:p>
                    <a:p>
                      <a:pPr latinLnBrk="1"/>
                      <a:r>
                        <a:rPr lang="en-US" altLang="ko-KR" sz="1100" u="none" dirty="0" smtClean="0"/>
                        <a:t>login</a:t>
                      </a:r>
                      <a:endParaRPr lang="ko-KR" altLang="en-US" sz="11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u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고유값</a:t>
                      </a:r>
                      <a:endParaRPr lang="en-US" altLang="ko-KR" sz="1100" u="none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100" u="none" dirty="0" smtClean="0"/>
                        <a:t>아이디</a:t>
                      </a:r>
                      <a:r>
                        <a:rPr lang="en-US" altLang="ko-KR" sz="1000" u="none" dirty="0" smtClean="0">
                          <a:solidFill>
                            <a:srgbClr val="FF0000"/>
                          </a:solidFill>
                        </a:rPr>
                        <a:t> (unique)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암호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ko-KR" altLang="en-US" sz="1100" u="none" dirty="0" smtClean="0"/>
                        <a:t>이름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전화번호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이메일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회원가입일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로그인일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ko-KR" altLang="en-US" sz="1100" u="none" dirty="0" smtClean="0"/>
                        <a:t>로그인</a:t>
                      </a:r>
                      <a:r>
                        <a:rPr lang="ko-KR" altLang="en-US" sz="1100" u="none" baseline="0" dirty="0" smtClean="0"/>
                        <a:t> 여부</a:t>
                      </a:r>
                      <a:endParaRPr lang="en-US" altLang="ko-KR" sz="1100" u="none" dirty="0" smtClean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baseline="0" dirty="0" smtClean="0"/>
                        <a:t>setting{</a:t>
                      </a:r>
                    </a:p>
                    <a:p>
                      <a:pPr latinLnBrk="1"/>
                      <a:r>
                        <a:rPr lang="en-US" altLang="ko-KR" sz="1100" u="none" baseline="0" dirty="0" smtClean="0"/>
                        <a:t>  </a:t>
                      </a:r>
                      <a:r>
                        <a:rPr lang="en-US" altLang="ko-KR" sz="1100" u="none" baseline="0" dirty="0" err="1" smtClean="0"/>
                        <a:t>autoLogin</a:t>
                      </a:r>
                      <a:r>
                        <a:rPr lang="en-US" altLang="ko-KR" sz="1100" u="none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100" u="none" baseline="0" dirty="0" smtClean="0"/>
                        <a:t>  secret</a:t>
                      </a:r>
                    </a:p>
                    <a:p>
                      <a:pPr latinLnBrk="1"/>
                      <a:r>
                        <a:rPr lang="en-US" altLang="ko-KR" sz="1100" u="none" baseline="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u="none" baseline="0" dirty="0" smtClean="0"/>
                    </a:p>
                    <a:p>
                      <a:pPr latinLnBrk="1"/>
                      <a:r>
                        <a:rPr lang="ko-KR" altLang="en-US" sz="1100" u="none" baseline="0" dirty="0" smtClean="0"/>
                        <a:t>자동 로그인</a:t>
                      </a:r>
                    </a:p>
                    <a:p>
                      <a:pPr latinLnBrk="1"/>
                      <a:r>
                        <a:rPr lang="ko-KR" altLang="en-US" sz="1100" u="none" baseline="0" dirty="0" smtClean="0"/>
                        <a:t>내 공개여부</a:t>
                      </a:r>
                      <a:endParaRPr lang="en-US" altLang="ko-KR" sz="110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28928"/>
              </p:ext>
            </p:extLst>
          </p:nvPr>
        </p:nvGraphicFramePr>
        <p:xfrm>
          <a:off x="5374902" y="689178"/>
          <a:ext cx="3110144" cy="280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4984"/>
                <a:gridCol w="184516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Board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7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_id</a:t>
                      </a:r>
                    </a:p>
                    <a:p>
                      <a:pPr latinLnBrk="1"/>
                      <a:r>
                        <a:rPr lang="en-US" altLang="ko-KR" sz="1100" b="0" u="none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ownerId</a:t>
                      </a:r>
                      <a:endParaRPr lang="en-US" altLang="ko-KR" sz="1100" b="0" u="none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u="none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boardgrpName</a:t>
                      </a:r>
                      <a:endParaRPr lang="en-US" altLang="ko-KR" sz="1100" b="0" u="none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u="none" dirty="0" err="1" smtClean="0"/>
                        <a:t>writerId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smtClean="0"/>
                        <a:t>title</a:t>
                      </a:r>
                    </a:p>
                    <a:p>
                      <a:pPr latinLnBrk="1"/>
                      <a:r>
                        <a:rPr lang="en-US" altLang="ko-KR" sz="1100" u="none" dirty="0" smtClean="0"/>
                        <a:t>content</a:t>
                      </a:r>
                    </a:p>
                    <a:p>
                      <a:pPr latinLnBrk="1"/>
                      <a:r>
                        <a:rPr lang="en-US" altLang="ko-KR" sz="1100" u="none" dirty="0" err="1" smtClean="0"/>
                        <a:t>createAt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err="1" smtClean="0"/>
                        <a:t>updateAt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err="1" smtClean="0"/>
                        <a:t>readCnt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smtClean="0"/>
                        <a:t>secret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게시판 번호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autoincrement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u="none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주인 아이디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게시판 그룹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1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글쓴이 아이디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제목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내용</a:t>
                      </a:r>
                      <a:endParaRPr lang="ko-KR" altLang="en-US" sz="800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100" u="none" dirty="0" smtClean="0"/>
                        <a:t>생성일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ko-KR" altLang="en-US" sz="1100" u="none" dirty="0" smtClean="0"/>
                        <a:t>수정일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방문 횟수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비밀글 여부</a:t>
                      </a:r>
                    </a:p>
                  </a:txBody>
                  <a:tcPr/>
                </a:tc>
              </a:tr>
              <a:tr h="413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dirty="0" smtClean="0"/>
                        <a:t>upload {</a:t>
                      </a:r>
                    </a:p>
                    <a:p>
                      <a:pPr latinLnBrk="1"/>
                      <a:r>
                        <a:rPr lang="en-US" altLang="ko-KR" sz="1100" u="none" dirty="0" smtClean="0"/>
                        <a:t>   </a:t>
                      </a:r>
                      <a:r>
                        <a:rPr lang="en-US" altLang="ko-KR" sz="1100" u="none" dirty="0" err="1" smtClean="0"/>
                        <a:t>cnt</a:t>
                      </a:r>
                      <a:r>
                        <a:rPr lang="en-US" altLang="ko-KR" sz="1100" u="none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100" u="none" dirty="0" smtClean="0"/>
                        <a:t>   files[]</a:t>
                      </a:r>
                    </a:p>
                    <a:p>
                      <a:pPr latinLnBrk="1"/>
                      <a:r>
                        <a:rPr lang="en-US" altLang="ko-KR" sz="1100" u="none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업로드 개수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스키마 배열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074"/>
              </p:ext>
            </p:extLst>
          </p:nvPr>
        </p:nvGraphicFramePr>
        <p:xfrm>
          <a:off x="8811256" y="689185"/>
          <a:ext cx="3057508" cy="17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649"/>
                <a:gridCol w="1738859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BoardReply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9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_id</a:t>
                      </a:r>
                    </a:p>
                    <a:p>
                      <a:pPr latinLnBrk="1"/>
                      <a:r>
                        <a:rPr lang="en-US" altLang="ko-KR" sz="1100" u="none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boardId</a:t>
                      </a:r>
                      <a:endParaRPr lang="en-US" altLang="ko-KR" sz="1100" u="none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u="none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ownerId</a:t>
                      </a:r>
                      <a:endParaRPr lang="en-US" altLang="ko-KR" sz="1100" u="none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u="none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boardgrpName</a:t>
                      </a:r>
                      <a:endParaRPr lang="en-US" altLang="ko-KR" sz="1100" u="none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u="none" baseline="0" dirty="0" err="1" smtClean="0"/>
                        <a:t>userId</a:t>
                      </a:r>
                      <a:endParaRPr lang="en-US" altLang="ko-KR" sz="1100" u="none" baseline="0" dirty="0" smtClean="0"/>
                    </a:p>
                    <a:p>
                      <a:pPr latinLnBrk="1"/>
                      <a:r>
                        <a:rPr lang="en-US" altLang="ko-KR" sz="1100" u="none" baseline="0" dirty="0" smtClean="0"/>
                        <a:t>content</a:t>
                      </a:r>
                    </a:p>
                    <a:p>
                      <a:pPr latinLnBrk="1"/>
                      <a:r>
                        <a:rPr lang="en-US" altLang="ko-KR" sz="1100" u="none" baseline="0" dirty="0" err="1" smtClean="0"/>
                        <a:t>createAt</a:t>
                      </a:r>
                      <a:endParaRPr lang="en-US" altLang="ko-KR" sz="1100" u="none" baseline="0" dirty="0" smtClean="0"/>
                    </a:p>
                    <a:p>
                      <a:pPr latinLnBrk="1"/>
                      <a:r>
                        <a:rPr lang="en-US" altLang="ko-KR" sz="1100" u="none" dirty="0" smtClean="0"/>
                        <a:t>secret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댓글 번호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autoincrement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게시판 번호</a:t>
                      </a:r>
                      <a:endParaRPr lang="en-US" altLang="ko-KR" sz="11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주인 아이디</a:t>
                      </a:r>
                      <a:endParaRPr lang="en-US" altLang="ko-KR" sz="11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게시판 이름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글쓴이 아이디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내용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생성일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비밀글 여부</a:t>
                      </a:r>
                      <a:endParaRPr lang="en-US" altLang="ko-KR" sz="11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05102"/>
              </p:ext>
            </p:extLst>
          </p:nvPr>
        </p:nvGraphicFramePr>
        <p:xfrm>
          <a:off x="172514" y="3814504"/>
          <a:ext cx="2835184" cy="19486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553"/>
                <a:gridCol w="1744631"/>
              </a:tblGrid>
              <a:tr h="34843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Bookmark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7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_id</a:t>
                      </a:r>
                    </a:p>
                    <a:p>
                      <a:pPr latinLnBrk="1"/>
                      <a:r>
                        <a:rPr lang="en-US" altLang="ko-KR" sz="1100" u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sz="1100" u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bookmark{</a:t>
                      </a:r>
                    </a:p>
                    <a:p>
                      <a:pPr latinLnBrk="1"/>
                      <a:r>
                        <a:rPr lang="en-US" altLang="ko-KR" sz="1100" u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id,</a:t>
                      </a:r>
                    </a:p>
                    <a:p>
                      <a:pPr latinLnBrk="1"/>
                      <a:r>
                        <a:rPr lang="en-US" altLang="ko-KR" sz="1100" u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name,</a:t>
                      </a:r>
                    </a:p>
                    <a:p>
                      <a:pPr latinLnBrk="1"/>
                      <a:r>
                        <a:rPr lang="en-US" altLang="ko-KR" sz="1100" u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phone,</a:t>
                      </a:r>
                    </a:p>
                    <a:p>
                      <a:pPr latinLnBrk="1"/>
                      <a:r>
                        <a:rPr lang="en-US" altLang="ko-KR" sz="1100" u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email</a:t>
                      </a:r>
                    </a:p>
                    <a:p>
                      <a:pPr latinLnBrk="1"/>
                      <a:r>
                        <a:rPr lang="en-US" altLang="ko-KR" sz="1100" u="none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100" u="none" baseline="0" dirty="0" err="1" smtClean="0"/>
                        <a:t>reqAt</a:t>
                      </a:r>
                      <a:endParaRPr lang="ko-KR" altLang="en-US" sz="110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u="non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고유값</a:t>
                      </a:r>
                      <a:endParaRPr lang="en-US" altLang="ko-KR" sz="1100" u="non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baseline="0" dirty="0" smtClean="0"/>
                        <a:t>사용자 아이디</a:t>
                      </a:r>
                      <a:endParaRPr lang="en-US" altLang="ko-KR" sz="1100" u="none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u="none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baseline="0" dirty="0" smtClean="0"/>
                        <a:t>북마크 아이디</a:t>
                      </a:r>
                    </a:p>
                    <a:p>
                      <a:pPr latinLnBrk="1"/>
                      <a:r>
                        <a:rPr lang="ko-KR" altLang="en-US" sz="1100" u="none" baseline="0" dirty="0" smtClean="0"/>
                        <a:t>북마크 이름</a:t>
                      </a:r>
                    </a:p>
                    <a:p>
                      <a:pPr latinLnBrk="1"/>
                      <a:r>
                        <a:rPr lang="ko-KR" altLang="en-US" sz="1100" u="none" baseline="0" dirty="0" smtClean="0"/>
                        <a:t>북마크 번호</a:t>
                      </a:r>
                      <a:endParaRPr lang="en-US" altLang="ko-KR" sz="1100" u="none" baseline="0" dirty="0" smtClean="0"/>
                    </a:p>
                    <a:p>
                      <a:pPr latinLnBrk="1"/>
                      <a:r>
                        <a:rPr lang="ko-KR" altLang="en-US" sz="1100" u="none" baseline="0" dirty="0" smtClean="0"/>
                        <a:t>북마크 이메일</a:t>
                      </a:r>
                      <a:endParaRPr lang="en-US" altLang="ko-KR" sz="1100" u="none" baseline="0" dirty="0" smtClean="0"/>
                    </a:p>
                    <a:p>
                      <a:pPr latinLnBrk="1"/>
                      <a:endParaRPr lang="en-US" altLang="ko-KR" sz="1100" u="none" baseline="0" dirty="0" smtClean="0"/>
                    </a:p>
                    <a:p>
                      <a:pPr latinLnBrk="1"/>
                      <a:r>
                        <a:rPr lang="ko-KR" altLang="en-US" sz="1100" u="none" baseline="0" dirty="0" smtClean="0"/>
                        <a:t>요청일</a:t>
                      </a:r>
                      <a:endParaRPr lang="en-US" altLang="ko-KR" sz="110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25213"/>
              </p:ext>
            </p:extLst>
          </p:nvPr>
        </p:nvGraphicFramePr>
        <p:xfrm>
          <a:off x="5688500" y="3814504"/>
          <a:ext cx="2320712" cy="120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49"/>
                <a:gridCol w="1384663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9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_id</a:t>
                      </a:r>
                      <a:endParaRPr lang="en-US" altLang="ko-KR" sz="1100" u="none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u="none" baseline="0" dirty="0" smtClean="0"/>
                        <a:t>name</a:t>
                      </a:r>
                    </a:p>
                    <a:p>
                      <a:pPr latinLnBrk="1"/>
                      <a:r>
                        <a:rPr lang="en-US" altLang="ko-KR" sz="1100" u="none" baseline="0" dirty="0" smtClean="0"/>
                        <a:t>type</a:t>
                      </a:r>
                    </a:p>
                    <a:p>
                      <a:pPr latinLnBrk="1"/>
                      <a:r>
                        <a:rPr lang="en-US" altLang="ko-KR" sz="1100" u="none" baseline="0" dirty="0" smtClean="0"/>
                        <a:t>size</a:t>
                      </a:r>
                      <a:endParaRPr lang="ko-KR" altLang="en-US" sz="1100" u="none" baseline="0" dirty="0" smtClean="0"/>
                    </a:p>
                    <a:p>
                      <a:pPr latinLnBrk="1"/>
                      <a:r>
                        <a:rPr lang="en-US" altLang="ko-KR" sz="1100" u="none" baseline="0" dirty="0" smtClean="0"/>
                        <a:t>extension</a:t>
                      </a:r>
                      <a:endParaRPr lang="ko-KR" altLang="en-US" sz="110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u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고유값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파일명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파일 타입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파일 크기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파일 확장자</a:t>
                      </a:r>
                      <a:endParaRPr lang="en-US" altLang="ko-KR" sz="11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328409" y="3080064"/>
            <a:ext cx="3264315" cy="21412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0" idx="3"/>
            <a:endCxn id="17" idx="1"/>
          </p:cNvCxnSpPr>
          <p:nvPr/>
        </p:nvCxnSpPr>
        <p:spPr>
          <a:xfrm>
            <a:off x="8009212" y="4416484"/>
            <a:ext cx="662981" cy="20837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0" idx="1"/>
            <a:endCxn id="4" idx="1"/>
          </p:cNvCxnSpPr>
          <p:nvPr/>
        </p:nvCxnSpPr>
        <p:spPr>
          <a:xfrm rot="10800000">
            <a:off x="5328410" y="3187126"/>
            <a:ext cx="360091" cy="1229358"/>
          </a:xfrm>
          <a:prstGeom prst="bentConnector3">
            <a:avLst>
              <a:gd name="adj1" fmla="val 163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14447"/>
              </p:ext>
            </p:extLst>
          </p:nvPr>
        </p:nvGraphicFramePr>
        <p:xfrm>
          <a:off x="2603986" y="689186"/>
          <a:ext cx="2207857" cy="153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687"/>
                <a:gridCol w="127517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BoardGrp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_id</a:t>
                      </a:r>
                    </a:p>
                    <a:p>
                      <a:pPr latinLnBrk="1"/>
                      <a:r>
                        <a:rPr lang="en-US" altLang="ko-KR" sz="1100" u="none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ownerId</a:t>
                      </a:r>
                      <a:endParaRPr lang="en-US" altLang="ko-KR" sz="1100" u="none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100" u="none" baseline="0" dirty="0" err="1" smtClean="0"/>
                        <a:t>cnt</a:t>
                      </a:r>
                      <a:endParaRPr lang="en-US" altLang="ko-KR" sz="1100" u="none" baseline="0" dirty="0" smtClean="0"/>
                    </a:p>
                    <a:p>
                      <a:pPr latinLnBrk="1"/>
                      <a:r>
                        <a:rPr lang="en-US" altLang="ko-KR" sz="1100" u="none" baseline="0" dirty="0" err="1" smtClean="0"/>
                        <a:t>createdAt</a:t>
                      </a:r>
                      <a:endParaRPr lang="ko-KR" altLang="en-US" sz="1100" u="none" baseline="0" dirty="0" smtClean="0"/>
                    </a:p>
                    <a:p>
                      <a:pPr latinLnBrk="1"/>
                      <a:r>
                        <a:rPr lang="en-US" altLang="ko-KR" sz="1100" u="none" dirty="0" smtClean="0"/>
                        <a:t>secret</a:t>
                      </a:r>
                    </a:p>
                    <a:p>
                      <a:pPr latinLnBrk="1"/>
                      <a:r>
                        <a:rPr lang="en-US" altLang="ko-KR" sz="1100" u="none" dirty="0" smtClean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고유값</a:t>
                      </a:r>
                      <a:endParaRPr lang="en-US" altLang="ko-KR" sz="1100" u="none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주인 아이디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게시판 이름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게시글 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생성일</a:t>
                      </a:r>
                      <a:endParaRPr lang="en-US" altLang="ko-KR" sz="11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비밀 게시판 여부</a:t>
                      </a:r>
                      <a:endParaRPr lang="en-US" altLang="ko-KR" sz="11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 smtClean="0"/>
                        <a:t>r/w,</a:t>
                      </a:r>
                      <a:r>
                        <a:rPr lang="en-US" altLang="ko-KR" sz="1100" u="none" baseline="0" dirty="0" smtClean="0"/>
                        <a:t> r, w</a:t>
                      </a:r>
                      <a:endParaRPr lang="en-US" altLang="ko-KR" sz="1100" u="none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8" name="Elbow Connector 77"/>
          <p:cNvCxnSpPr>
            <a:endCxn id="72" idx="1"/>
          </p:cNvCxnSpPr>
          <p:nvPr/>
        </p:nvCxnSpPr>
        <p:spPr>
          <a:xfrm rot="16200000" flipH="1" flipV="1">
            <a:off x="4382169" y="-1088999"/>
            <a:ext cx="769621" cy="4325988"/>
          </a:xfrm>
          <a:prstGeom prst="bentConnector4">
            <a:avLst>
              <a:gd name="adj1" fmla="val -29703"/>
              <a:gd name="adj2" fmla="val 105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00780"/>
              </p:ext>
            </p:extLst>
          </p:nvPr>
        </p:nvGraphicFramePr>
        <p:xfrm>
          <a:off x="8811256" y="2663365"/>
          <a:ext cx="2802246" cy="1208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7057"/>
                <a:gridCol w="1915189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ChatGrp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3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_id</a:t>
                      </a:r>
                      <a:endParaRPr lang="ko-KR" altLang="en-US" sz="1100" u="none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smtClean="0">
                          <a:solidFill>
                            <a:srgbClr val="FF0000"/>
                          </a:solidFill>
                        </a:rPr>
                        <a:t>users</a:t>
                      </a:r>
                    </a:p>
                    <a:p>
                      <a:pPr latinLnBrk="1"/>
                      <a:r>
                        <a:rPr lang="en-US" altLang="ko-KR" sz="1100" u="none" dirty="0" err="1" smtClean="0"/>
                        <a:t>cnt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err="1" smtClean="0"/>
                        <a:t>createAt</a:t>
                      </a:r>
                      <a:endParaRPr lang="ko-KR" altLang="en-US" sz="11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고유값</a:t>
                      </a:r>
                      <a:endParaRPr lang="en-US" altLang="ko-KR" sz="1100" u="none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방 이름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채팅 방 맴버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채팅글 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생성일</a:t>
                      </a:r>
                      <a:endParaRPr lang="en-US" altLang="ko-KR" sz="1100" u="none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1" name="Straight Arrow Connector 170"/>
          <p:cNvCxnSpPr>
            <a:stCxn id="8" idx="0"/>
            <a:endCxn id="91" idx="2"/>
          </p:cNvCxnSpPr>
          <p:nvPr/>
        </p:nvCxnSpPr>
        <p:spPr>
          <a:xfrm flipH="1" flipV="1">
            <a:off x="10212379" y="3871679"/>
            <a:ext cx="4847" cy="38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54566"/>
              </p:ext>
            </p:extLst>
          </p:nvPr>
        </p:nvGraphicFramePr>
        <p:xfrm>
          <a:off x="8719349" y="4253123"/>
          <a:ext cx="2995754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8609"/>
                <a:gridCol w="1617145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0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_id</a:t>
                      </a:r>
                      <a:endParaRPr lang="en-US" altLang="ko-KR" sz="1100" u="none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chatgrpName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 smtClean="0"/>
                        <a:t>private</a:t>
                      </a:r>
                      <a:endParaRPr lang="ko-KR" altLang="en-US" sz="1100" u="none" dirty="0" smtClean="0"/>
                    </a:p>
                    <a:p>
                      <a:pPr latinLnBrk="1"/>
                      <a:r>
                        <a:rPr lang="en-US" altLang="ko-KR" sz="1100" u="none" dirty="0" err="1" smtClean="0"/>
                        <a:t>userId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err="1" smtClean="0"/>
                        <a:t>peerId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smtClean="0"/>
                        <a:t>content</a:t>
                      </a:r>
                    </a:p>
                    <a:p>
                      <a:pPr latinLnBrk="1"/>
                      <a:r>
                        <a:rPr lang="en-US" altLang="ko-KR" sz="1100" u="none" dirty="0" smtClean="0"/>
                        <a:t>type</a:t>
                      </a:r>
                    </a:p>
                    <a:p>
                      <a:pPr latinLnBrk="1"/>
                      <a:r>
                        <a:rPr lang="en-US" altLang="ko-KR" sz="1100" u="none" dirty="0" err="1" smtClean="0"/>
                        <a:t>createAt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err="1" smtClean="0"/>
                        <a:t>sentCnt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err="1" smtClean="0"/>
                        <a:t>readCnt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en-US" altLang="ko-KR" sz="1100" u="none" dirty="0" smtClean="0"/>
                        <a:t>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u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고유값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채팅방 이름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 smtClean="0"/>
                        <a:t>채팅 방 맴버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귓속말 여부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ko-KR" altLang="en-US" sz="1100" u="none" dirty="0" smtClean="0"/>
                        <a:t>사용자 아이디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상대방 아이디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내용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채팅 타입 </a:t>
                      </a:r>
                      <a:r>
                        <a:rPr lang="en-US" altLang="ko-KR" sz="800" u="none" dirty="0" smtClean="0">
                          <a:solidFill>
                            <a:srgbClr val="FF0000"/>
                          </a:solidFill>
                        </a:rPr>
                        <a:t>(text,</a:t>
                      </a:r>
                      <a:r>
                        <a:rPr lang="en-US" altLang="ko-KR" sz="800" u="none" baseline="0" dirty="0" smtClean="0">
                          <a:solidFill>
                            <a:srgbClr val="FF0000"/>
                          </a:solidFill>
                        </a:rPr>
                        <a:t> image, file</a:t>
                      </a:r>
                      <a:r>
                        <a:rPr lang="en-US" altLang="ko-KR" sz="800" u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100" u="none" dirty="0" smtClean="0"/>
                        <a:t>생성일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ko-KR" altLang="en-US" sz="1100" u="none" dirty="0" smtClean="0"/>
                        <a:t>보낸 사람 수</a:t>
                      </a:r>
                    </a:p>
                    <a:p>
                      <a:pPr latinLnBrk="1"/>
                      <a:r>
                        <a:rPr lang="ko-KR" altLang="en-US" sz="1100" u="none" dirty="0" smtClean="0"/>
                        <a:t>읽은 사람 수</a:t>
                      </a:r>
                      <a:endParaRPr lang="en-US" altLang="ko-KR" sz="1100" u="none" dirty="0" smtClean="0"/>
                    </a:p>
                    <a:p>
                      <a:pPr latinLnBrk="1"/>
                      <a:r>
                        <a:rPr lang="ko-KR" altLang="en-US" sz="1100" u="none" dirty="0" smtClean="0"/>
                        <a:t>파일 스키마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8672193" y="6397807"/>
            <a:ext cx="3042910" cy="2049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8718</TotalTime>
  <Words>254</Words>
  <Application>Microsoft Macintosh PowerPoint</Application>
  <PresentationFormat>Widescreen</PresentationFormat>
  <Paragraphs>158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맑은 고딕</vt:lpstr>
      <vt:lpstr>Office Theme</vt:lpstr>
      <vt:lpstr>Black Pearl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Hyochan Jang</cp:lastModifiedBy>
  <cp:revision>283</cp:revision>
  <dcterms:created xsi:type="dcterms:W3CDTF">2015-03-23T04:28:20Z</dcterms:created>
  <dcterms:modified xsi:type="dcterms:W3CDTF">2015-10-12T05:15:11Z</dcterms:modified>
</cp:coreProperties>
</file>