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5153"/>
  </p:normalViewPr>
  <p:slideViewPr>
    <p:cSldViewPr snapToGrid="0" snapToObjects="1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DF07E-B61F-2F44-9AF7-1BE1EF09FDA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A7532-850A-2646-A363-5BEF37CC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A7532-850A-2646-A363-5BEF37CC4B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A7532-850A-2646-A363-5BEF37CC4B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A7532-850A-2646-A363-5BEF37CC4B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9466" y="1850495"/>
            <a:ext cx="9144000" cy="1112840"/>
          </a:xfrm>
        </p:spPr>
        <p:txBody>
          <a:bodyPr/>
          <a:lstStyle/>
          <a:p>
            <a:r>
              <a:rPr lang="en-US" dirty="0" smtClean="0"/>
              <a:t>Gage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466" y="4211635"/>
            <a:ext cx="9144000" cy="1427165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가게톡 개발 설계서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Version 0.1</a:t>
            </a:r>
            <a:endParaRPr lang="ko-KR" alt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장효찬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3"/>
          <p:cNvSpPr/>
          <p:nvPr/>
        </p:nvSpPr>
        <p:spPr>
          <a:xfrm>
            <a:off x="597912" y="269937"/>
            <a:ext cx="39328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관계형 데이터베이스 </a:t>
            </a:r>
            <a:r>
              <a:rPr lang="en-US" altLang="ko-KR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E-R Diagram</a:t>
            </a:r>
          </a:p>
        </p:txBody>
      </p:sp>
      <p:cxnSp>
        <p:nvCxnSpPr>
          <p:cNvPr id="61" name="직선 연결선 54"/>
          <p:cNvCxnSpPr/>
          <p:nvPr/>
        </p:nvCxnSpPr>
        <p:spPr>
          <a:xfrm>
            <a:off x="597912" y="657582"/>
            <a:ext cx="38380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80540"/>
              </p:ext>
            </p:extLst>
          </p:nvPr>
        </p:nvGraphicFramePr>
        <p:xfrm>
          <a:off x="597912" y="1485831"/>
          <a:ext cx="2874392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7196"/>
                <a:gridCol w="143719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customer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err="1" smtClean="0"/>
                        <a:t>cus_id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password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email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name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phone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img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description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date_sign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date_login</a:t>
                      </a:r>
                      <a:endParaRPr lang="en-US" altLang="ko-KR" sz="14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(16)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datetime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datetime</a:t>
                      </a:r>
                      <a:endParaRPr lang="en-US" altLang="ko-KR" sz="14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14304"/>
              </p:ext>
            </p:extLst>
          </p:nvPr>
        </p:nvGraphicFramePr>
        <p:xfrm>
          <a:off x="8694329" y="428731"/>
          <a:ext cx="2741556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800"/>
                <a:gridCol w="1426756"/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owner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err="1" smtClean="0"/>
                        <a:t>mar_id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password</a:t>
                      </a:r>
                    </a:p>
                    <a:p>
                      <a:pPr latinLnBrk="1"/>
                      <a:r>
                        <a:rPr lang="en-US" altLang="ko-KR" sz="1400" b="1" u="none" dirty="0" err="1" smtClean="0"/>
                        <a:t>mar_name</a:t>
                      </a:r>
                      <a:endParaRPr lang="en-US" altLang="ko-KR" sz="1400" b="1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tel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phone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img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email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address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category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homepage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description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date_sign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date_login</a:t>
                      </a:r>
                      <a:endParaRPr lang="en-US" altLang="ko-KR" sz="14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(16)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(16)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datetime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datetime</a:t>
                      </a:r>
                      <a:endParaRPr lang="en-US" altLang="ko-KR" sz="1400" u="none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5666282" y="1937544"/>
            <a:ext cx="3464" cy="3050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52448"/>
              </p:ext>
            </p:extLst>
          </p:nvPr>
        </p:nvGraphicFramePr>
        <p:xfrm>
          <a:off x="3930672" y="3898321"/>
          <a:ext cx="3499996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9616"/>
                <a:gridCol w="2170380"/>
              </a:tblGrid>
              <a:tr h="21825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chat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err="1" smtClean="0"/>
                        <a:t>num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mar_id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cus_id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mar_name</a:t>
                      </a:r>
                      <a:endParaRPr lang="ko-KR" altLang="en-US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message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type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send_date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read_msg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sender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dirty="0" smtClean="0"/>
                        <a:t>integer </a:t>
                      </a:r>
                      <a:r>
                        <a:rPr lang="en-US" altLang="ko-KR" sz="1400" u="none" dirty="0" err="1" smtClean="0"/>
                        <a:t>autoincrement</a:t>
                      </a:r>
                      <a:endParaRPr lang="en-US" altLang="ko-KR" sz="1400" u="none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integer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datetime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integer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3472304" y="3244227"/>
            <a:ext cx="1848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다이아몬드 73"/>
          <p:cNvSpPr/>
          <p:nvPr/>
        </p:nvSpPr>
        <p:spPr>
          <a:xfrm>
            <a:off x="5320630" y="2956195"/>
            <a:ext cx="720080" cy="576064"/>
          </a:xfrm>
          <a:prstGeom prst="diamon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chat</a:t>
            </a:r>
            <a:endParaRPr lang="ko-KR" altLang="en-US" sz="11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039730" y="3244227"/>
            <a:ext cx="2641152" cy="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다이아몬드 73"/>
          <p:cNvSpPr/>
          <p:nvPr/>
        </p:nvSpPr>
        <p:spPr>
          <a:xfrm>
            <a:off x="5309707" y="2264599"/>
            <a:ext cx="720080" cy="576064"/>
          </a:xfrm>
          <a:prstGeom prst="diamond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1100" dirty="0" smtClean="0"/>
              <a:t>rates</a:t>
            </a:r>
            <a:endParaRPr lang="ko-KR" altLang="en-US" sz="11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472304" y="2552631"/>
            <a:ext cx="183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029787" y="2552631"/>
            <a:ext cx="2664542" cy="1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2862"/>
              </p:ext>
            </p:extLst>
          </p:nvPr>
        </p:nvGraphicFramePr>
        <p:xfrm>
          <a:off x="5080674" y="870744"/>
          <a:ext cx="2874392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7196"/>
                <a:gridCol w="143719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rates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err="1" smtClean="0"/>
                        <a:t>cus_id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sng" dirty="0" err="1" smtClean="0"/>
                        <a:t>mar_id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integer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8" name="Straight Connector 77"/>
          <p:cNvCxnSpPr>
            <a:stCxn id="45" idx="0"/>
            <a:endCxn id="52" idx="2"/>
          </p:cNvCxnSpPr>
          <p:nvPr/>
        </p:nvCxnSpPr>
        <p:spPr>
          <a:xfrm flipV="1">
            <a:off x="5680670" y="3532259"/>
            <a:ext cx="0" cy="3660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29689"/>
              </p:ext>
            </p:extLst>
          </p:nvPr>
        </p:nvGraphicFramePr>
        <p:xfrm>
          <a:off x="8021415" y="4245981"/>
          <a:ext cx="2874392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7196"/>
                <a:gridCol w="1437196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chatroom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 err="1" smtClean="0"/>
                        <a:t>mar_id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sng" dirty="0" err="1" smtClean="0"/>
                        <a:t>cus_id</a:t>
                      </a:r>
                      <a:endParaRPr lang="en-US" altLang="ko-KR" sz="1400" u="sng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mar_name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message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type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send_date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err="1" smtClean="0"/>
                        <a:t>read_msg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sender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text</a:t>
                      </a:r>
                    </a:p>
                    <a:p>
                      <a:pPr latinLnBrk="1"/>
                      <a:r>
                        <a:rPr lang="en-US" altLang="ko-KR" sz="1400" u="none" dirty="0" smtClean="0"/>
                        <a:t>integer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datetime</a:t>
                      </a:r>
                      <a:endParaRPr lang="en-US" altLang="ko-KR" sz="1400" u="none" dirty="0" smtClean="0"/>
                    </a:p>
                    <a:p>
                      <a:pPr latinLnBrk="1"/>
                      <a:r>
                        <a:rPr lang="en-US" altLang="ko-KR" sz="1400" u="none" dirty="0" smtClean="0"/>
                        <a:t>integer</a:t>
                      </a:r>
                    </a:p>
                    <a:p>
                      <a:pPr latinLnBrk="1"/>
                      <a:r>
                        <a:rPr lang="en-US" altLang="ko-KR" sz="1400" u="none" dirty="0" err="1" smtClean="0"/>
                        <a:t>varchar</a:t>
                      </a:r>
                      <a:r>
                        <a:rPr lang="en-US" altLang="ko-KR" sz="1400" u="none" dirty="0" smtClean="0"/>
                        <a:t>(32)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55066" y="3898321"/>
            <a:ext cx="398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in android app &amp; server (owner / customer)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43482" y="4447679"/>
            <a:ext cx="2783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chat table  </a:t>
            </a:r>
            <a:r>
              <a:rPr lang="ko-KR" altLang="en-US" sz="1200" dirty="0" smtClean="0">
                <a:solidFill>
                  <a:schemeClr val="tx2"/>
                </a:solidFill>
              </a:rPr>
              <a:t>하나로 </a:t>
            </a:r>
            <a:r>
              <a:rPr lang="en-US" altLang="ko-KR" sz="1200" dirty="0" smtClean="0">
                <a:solidFill>
                  <a:schemeClr val="tx2"/>
                </a:solidFill>
              </a:rPr>
              <a:t>chatroom</a:t>
            </a:r>
            <a:r>
              <a:rPr lang="ko-KR" altLang="en-US" sz="1200" dirty="0" smtClean="0">
                <a:solidFill>
                  <a:schemeClr val="tx2"/>
                </a:solidFill>
              </a:rPr>
              <a:t>이 관리 되기는 하나 </a:t>
            </a:r>
            <a:r>
              <a:rPr lang="en-US" altLang="ko-KR" sz="1200" dirty="0" smtClean="0">
                <a:solidFill>
                  <a:schemeClr val="tx2"/>
                </a:solidFill>
              </a:rPr>
              <a:t>chat</a:t>
            </a:r>
            <a:r>
              <a:rPr lang="ko-KR" altLang="en-US" sz="1200" dirty="0" smtClean="0">
                <a:solidFill>
                  <a:schemeClr val="tx2"/>
                </a:solidFill>
              </a:rPr>
              <a:t> </a:t>
            </a:r>
            <a:r>
              <a:rPr lang="en-US" altLang="ko-KR" sz="1200" dirty="0" smtClean="0">
                <a:solidFill>
                  <a:schemeClr val="tx2"/>
                </a:solidFill>
              </a:rPr>
              <a:t>table</a:t>
            </a:r>
            <a:r>
              <a:rPr lang="ko-KR" altLang="en-US" sz="1200" dirty="0" smtClean="0">
                <a:solidFill>
                  <a:schemeClr val="tx2"/>
                </a:solidFill>
              </a:rPr>
              <a:t>의 크기가 매우 방대할 것이므로 거기서 데이터를 매번 </a:t>
            </a:r>
            <a:r>
              <a:rPr lang="en-US" altLang="ko-KR" sz="1200" dirty="0" smtClean="0">
                <a:solidFill>
                  <a:schemeClr val="tx2"/>
                </a:solidFill>
              </a:rPr>
              <a:t>query</a:t>
            </a:r>
            <a:r>
              <a:rPr lang="ko-KR" altLang="en-US" sz="1200" dirty="0" smtClean="0">
                <a:solidFill>
                  <a:schemeClr val="tx2"/>
                </a:solidFill>
              </a:rPr>
              <a:t>하는 거에는 부하가 심할 것으로 예상되어 똑같은 </a:t>
            </a:r>
            <a:r>
              <a:rPr lang="en-US" altLang="ko-KR" sz="1200" dirty="0" smtClean="0">
                <a:solidFill>
                  <a:schemeClr val="tx2"/>
                </a:solidFill>
              </a:rPr>
              <a:t>table</a:t>
            </a:r>
            <a:r>
              <a:rPr lang="ko-KR" altLang="en-US" sz="1200" dirty="0" smtClean="0">
                <a:solidFill>
                  <a:schemeClr val="tx2"/>
                </a:solidFill>
              </a:rPr>
              <a:t>인 </a:t>
            </a:r>
            <a:r>
              <a:rPr lang="en-US" altLang="ko-KR" sz="1200" dirty="0" smtClean="0">
                <a:solidFill>
                  <a:schemeClr val="tx2"/>
                </a:solidFill>
              </a:rPr>
              <a:t>chatroom</a:t>
            </a:r>
            <a:r>
              <a:rPr lang="ko-KR" altLang="en-US" sz="1200" dirty="0" smtClean="0">
                <a:solidFill>
                  <a:schemeClr val="tx2"/>
                </a:solidFill>
              </a:rPr>
              <a:t>을 별도로 뻄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9789" y="192992"/>
            <a:ext cx="278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2"/>
                </a:solidFill>
              </a:rPr>
              <a:t>Underline = primary key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Bold = unique key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90036" y="211236"/>
            <a:ext cx="39328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UI Flow</a:t>
            </a:r>
          </a:p>
        </p:txBody>
      </p:sp>
      <p:sp>
        <p:nvSpPr>
          <p:cNvPr id="5" name="Title 50"/>
          <p:cNvSpPr>
            <a:spLocks noGrp="1"/>
          </p:cNvSpPr>
          <p:nvPr>
            <p:ph type="title"/>
          </p:nvPr>
        </p:nvSpPr>
        <p:spPr>
          <a:xfrm>
            <a:off x="660400" y="365125"/>
            <a:ext cx="10515600" cy="71821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사장님 앱 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52354" y="1423686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LoadingActivity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323863" y="1423686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MainActivity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454816" y="1412111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LoginActivity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518258" y="2199741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SignupActivity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8518257" y="3130399"/>
            <a:ext cx="2717833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FindPasswordActivity</a:t>
            </a:r>
            <a:endParaRPr lang="en-US" sz="16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757914" y="199084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72314" y="2614774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DashboardFragment</a:t>
            </a:r>
            <a:endParaRPr lang="en-US" sz="1400" dirty="0"/>
          </a:p>
        </p:txBody>
      </p:sp>
      <p:cxnSp>
        <p:nvCxnSpPr>
          <p:cNvPr id="14" name="Elbow Connector 13"/>
          <p:cNvCxnSpPr>
            <a:endCxn id="16" idx="1"/>
          </p:cNvCxnSpPr>
          <p:nvPr/>
        </p:nvCxnSpPr>
        <p:spPr>
          <a:xfrm rot="16200000" flipH="1">
            <a:off x="3261036" y="2271668"/>
            <a:ext cx="1706711" cy="1145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86926" y="3413979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HomeFragment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4686926" y="4037906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AccountFragment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4683889" y="4661835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HelpFragment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4672314" y="5285762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SettingFragment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 flipV="1">
            <a:off x="5106365" y="1695691"/>
            <a:ext cx="1348451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2542" y="904279"/>
            <a:ext cx="394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Function.getInstnace</a:t>
            </a:r>
            <a:r>
              <a:rPr lang="en-US" sz="1200" dirty="0" smtClean="0">
                <a:solidFill>
                  <a:srgbClr val="FF0000"/>
                </a:solidFill>
              </a:rPr>
              <a:t>(Context).</a:t>
            </a:r>
            <a:r>
              <a:rPr lang="en-US" sz="1200" dirty="0" err="1" smtClean="0">
                <a:solidFill>
                  <a:srgbClr val="FF0000"/>
                </a:solidFill>
              </a:rPr>
              <a:t>checkLogin</a:t>
            </a:r>
            <a:r>
              <a:rPr lang="en-US" sz="1200" dirty="0" smtClean="0">
                <a:solidFill>
                  <a:srgbClr val="FF0000"/>
                </a:solidFill>
              </a:rPr>
              <a:t>();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33584" y="1326359"/>
            <a:ext cx="6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stCxn id="7" idx="3"/>
            <a:endCxn id="7" idx="0"/>
          </p:cNvCxnSpPr>
          <p:nvPr/>
        </p:nvCxnSpPr>
        <p:spPr>
          <a:xfrm flipH="1" flipV="1">
            <a:off x="4215114" y="1423686"/>
            <a:ext cx="891251" cy="283580"/>
          </a:xfrm>
          <a:prstGeom prst="curvedConnector4">
            <a:avLst>
              <a:gd name="adj1" fmla="val -38636"/>
              <a:gd name="adj2" fmla="val 30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83889" y="888180"/>
            <a:ext cx="61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Y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Straight Arrow Connector 37"/>
          <p:cNvCxnSpPr>
            <a:stCxn id="8" idx="3"/>
            <a:endCxn id="9" idx="1"/>
          </p:cNvCxnSpPr>
          <p:nvPr/>
        </p:nvCxnSpPr>
        <p:spPr>
          <a:xfrm>
            <a:off x="8237318" y="1695691"/>
            <a:ext cx="280940" cy="78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10" idx="1"/>
          </p:cNvCxnSpPr>
          <p:nvPr/>
        </p:nvCxnSpPr>
        <p:spPr>
          <a:xfrm rot="16200000" flipH="1">
            <a:off x="7214808" y="2110530"/>
            <a:ext cx="1434708" cy="1172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" idx="1"/>
          </p:cNvCxnSpPr>
          <p:nvPr/>
        </p:nvCxnSpPr>
        <p:spPr>
          <a:xfrm flipV="1">
            <a:off x="2534856" y="1707266"/>
            <a:ext cx="789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91717" y="2536299"/>
            <a:ext cx="61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1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291717" y="3325690"/>
            <a:ext cx="61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080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90036" y="211236"/>
            <a:ext cx="39328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UI Flow</a:t>
            </a:r>
          </a:p>
        </p:txBody>
      </p:sp>
      <p:sp>
        <p:nvSpPr>
          <p:cNvPr id="5" name="Title 50"/>
          <p:cNvSpPr>
            <a:spLocks noGrp="1"/>
          </p:cNvSpPr>
          <p:nvPr>
            <p:ph type="title"/>
          </p:nvPr>
        </p:nvSpPr>
        <p:spPr>
          <a:xfrm>
            <a:off x="660400" y="365125"/>
            <a:ext cx="10515600" cy="718213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고객 앱 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752354" y="1227741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LoadingActivity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3323863" y="1227741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MainActivity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6454816" y="1216166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LoginActivity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557447" y="1219023"/>
            <a:ext cx="1782502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SignupActivity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8549957" y="1860986"/>
            <a:ext cx="2717833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FindPasswordActivity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2"/>
            <a:endCxn id="13" idx="1"/>
          </p:cNvCxnSpPr>
          <p:nvPr/>
        </p:nvCxnSpPr>
        <p:spPr>
          <a:xfrm rot="5400000">
            <a:off x="3383394" y="2040791"/>
            <a:ext cx="1077611" cy="585831"/>
          </a:xfrm>
          <a:prstGeom prst="bentConnector4">
            <a:avLst>
              <a:gd name="adj1" fmla="val 36842"/>
              <a:gd name="adj2" fmla="val 1390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629283" y="2588932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DashboardFragment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7" idx="2"/>
            <a:endCxn id="16" idx="1"/>
          </p:cNvCxnSpPr>
          <p:nvPr/>
        </p:nvCxnSpPr>
        <p:spPr>
          <a:xfrm rot="5400000">
            <a:off x="2389049" y="1905468"/>
            <a:ext cx="1936632" cy="1715498"/>
          </a:xfrm>
          <a:prstGeom prst="bentConnector4">
            <a:avLst>
              <a:gd name="adj1" fmla="val 20420"/>
              <a:gd name="adj2" fmla="val 113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499616" y="3447953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MainFragment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499616" y="4646646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AccountFragment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496579" y="5257512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HelpFragment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2485004" y="5868376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SettingFragment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62542" y="786712"/>
            <a:ext cx="394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Function.getInstnace</a:t>
            </a:r>
            <a:r>
              <a:rPr lang="en-US" sz="1200" dirty="0" smtClean="0">
                <a:solidFill>
                  <a:srgbClr val="FF0000"/>
                </a:solidFill>
              </a:rPr>
              <a:t>(Context).</a:t>
            </a:r>
            <a:r>
              <a:rPr lang="en-US" sz="1200" dirty="0" err="1" smtClean="0">
                <a:solidFill>
                  <a:srgbClr val="FF0000"/>
                </a:solidFill>
              </a:rPr>
              <a:t>checkLogin</a:t>
            </a:r>
            <a:r>
              <a:rPr lang="en-US" sz="1200" dirty="0" smtClean="0">
                <a:solidFill>
                  <a:srgbClr val="FF0000"/>
                </a:solidFill>
              </a:rPr>
              <a:t>();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13" idx="3"/>
            <a:endCxn id="8" idx="1"/>
          </p:cNvCxnSpPr>
          <p:nvPr/>
        </p:nvCxnSpPr>
        <p:spPr>
          <a:xfrm flipV="1">
            <a:off x="5411785" y="1499746"/>
            <a:ext cx="1043031" cy="137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2"/>
            <a:endCxn id="10" idx="1"/>
          </p:cNvCxnSpPr>
          <p:nvPr/>
        </p:nvCxnSpPr>
        <p:spPr>
          <a:xfrm rot="16200000" flipH="1">
            <a:off x="7767392" y="1362001"/>
            <a:ext cx="361240" cy="1203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7" idx="1"/>
          </p:cNvCxnSpPr>
          <p:nvPr/>
        </p:nvCxnSpPr>
        <p:spPr>
          <a:xfrm flipV="1">
            <a:off x="2534856" y="1511321"/>
            <a:ext cx="789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3"/>
            <a:endCxn id="9" idx="1"/>
          </p:cNvCxnSpPr>
          <p:nvPr/>
        </p:nvCxnSpPr>
        <p:spPr>
          <a:xfrm>
            <a:off x="8237318" y="1499746"/>
            <a:ext cx="320129" cy="2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321003" y="2624699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HomeFragment</a:t>
            </a:r>
            <a:endParaRPr lang="en-US" sz="1400" dirty="0"/>
          </a:p>
        </p:txBody>
      </p:sp>
      <p:sp>
        <p:nvSpPr>
          <p:cNvPr id="33" name="Rounded Rectangle 32"/>
          <p:cNvSpPr/>
          <p:nvPr/>
        </p:nvSpPr>
        <p:spPr>
          <a:xfrm>
            <a:off x="6321003" y="3306163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MsgFragment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16" idx="3"/>
            <a:endCxn id="32" idx="1"/>
          </p:cNvCxnSpPr>
          <p:nvPr/>
        </p:nvCxnSpPr>
        <p:spPr>
          <a:xfrm flipV="1">
            <a:off x="4282118" y="2908279"/>
            <a:ext cx="2038885" cy="823254"/>
          </a:xfrm>
          <a:prstGeom prst="bentConnector3">
            <a:avLst>
              <a:gd name="adj1" fmla="val 68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7048" y="2390605"/>
            <a:ext cx="61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1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17816" y="3258938"/>
            <a:ext cx="61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708767" y="2920053"/>
            <a:ext cx="61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a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16" idx="3"/>
            <a:endCxn id="33" idx="1"/>
          </p:cNvCxnSpPr>
          <p:nvPr/>
        </p:nvCxnSpPr>
        <p:spPr>
          <a:xfrm flipV="1">
            <a:off x="4282118" y="3589743"/>
            <a:ext cx="2038885" cy="141790"/>
          </a:xfrm>
          <a:prstGeom prst="bentConnector3">
            <a:avLst>
              <a:gd name="adj1" fmla="val 68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40542" y="3635632"/>
            <a:ext cx="61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496579" y="4045754"/>
            <a:ext cx="1782502" cy="5671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FavoriteFragment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8549957" y="2624699"/>
            <a:ext cx="2710343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MarketViewMoreActivity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32" idx="3"/>
            <a:endCxn id="30" idx="1"/>
          </p:cNvCxnSpPr>
          <p:nvPr/>
        </p:nvCxnSpPr>
        <p:spPr>
          <a:xfrm>
            <a:off x="8103505" y="2908279"/>
            <a:ext cx="446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557447" y="3306163"/>
            <a:ext cx="2710343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ChatActivity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110995" y="3589743"/>
            <a:ext cx="446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82118" y="4963886"/>
            <a:ext cx="1361036" cy="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5643154" y="4690352"/>
            <a:ext cx="2710343" cy="56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AccountUpdateActivity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90036" y="211236"/>
            <a:ext cx="39328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defTabSz="975022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2000" b="1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network flow</a:t>
            </a:r>
          </a:p>
        </p:txBody>
      </p:sp>
      <p:sp>
        <p:nvSpPr>
          <p:cNvPr id="5" name="Title 50"/>
          <p:cNvSpPr>
            <a:spLocks noGrp="1"/>
          </p:cNvSpPr>
          <p:nvPr>
            <p:ph type="title"/>
          </p:nvPr>
        </p:nvSpPr>
        <p:spPr>
          <a:xfrm>
            <a:off x="660400" y="365125"/>
            <a:ext cx="10515600" cy="71821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CustomerAccountTask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987487" y="1324595"/>
            <a:ext cx="3001042" cy="4818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CustomerAccountTask.java</a:t>
            </a:r>
            <a:endParaRPr lang="en-US" sz="1600" dirty="0"/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 flipV="1">
            <a:off x="3988529" y="1565527"/>
            <a:ext cx="3147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135738" y="1324595"/>
            <a:ext cx="3001042" cy="4818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CustomerAccountTask.js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987487" y="2004803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/select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487" y="2917226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/update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3886"/>
              </p:ext>
            </p:extLst>
          </p:nvPr>
        </p:nvGraphicFramePr>
        <p:xfrm>
          <a:off x="987487" y="2396826"/>
          <a:ext cx="4064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customer_email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58743"/>
              </p:ext>
            </p:extLst>
          </p:nvPr>
        </p:nvGraphicFramePr>
        <p:xfrm>
          <a:off x="987487" y="3814180"/>
          <a:ext cx="8128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param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0</a:t>
                      </a:r>
                      <a:r>
                        <a:rPr lang="en-US" sz="1400" b="0" baseline="0" dirty="0" smtClean="0"/>
                        <a:t> (name)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value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customer_name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param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 (password)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value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customer_password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param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 (phone)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value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customer_phone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param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 (</a:t>
                      </a:r>
                      <a:r>
                        <a:rPr lang="en-US" sz="1400" b="0" dirty="0" err="1" smtClean="0"/>
                        <a:t>img</a:t>
                      </a:r>
                      <a:r>
                        <a:rPr lang="en-US" sz="1400" b="0" dirty="0" smtClean="0"/>
                        <a:t>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value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customer_img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param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/>
                        <a:t>4</a:t>
                      </a:r>
                      <a:r>
                        <a:rPr lang="en-US" sz="1400" b="0" baseline="0" smtClean="0"/>
                        <a:t> (description)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value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customer_description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46039"/>
              </p:ext>
            </p:extLst>
          </p:nvPr>
        </p:nvGraphicFramePr>
        <p:xfrm>
          <a:off x="987487" y="3303380"/>
          <a:ext cx="4064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customer_email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7069</TotalTime>
  <Words>288</Words>
  <Application>Microsoft Office PowerPoint</Application>
  <PresentationFormat>와이드스크린</PresentationFormat>
  <Paragraphs>177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Gage Talk</vt:lpstr>
      <vt:lpstr>PowerPoint 프레젠테이션</vt:lpstr>
      <vt:lpstr>사장님 앱 </vt:lpstr>
      <vt:lpstr>고객 앱 </vt:lpstr>
      <vt:lpstr>CustomerAccountTask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unix.jang</cp:lastModifiedBy>
  <cp:revision>165</cp:revision>
  <dcterms:created xsi:type="dcterms:W3CDTF">2015-03-23T04:28:20Z</dcterms:created>
  <dcterms:modified xsi:type="dcterms:W3CDTF">2015-07-15T06:14:28Z</dcterms:modified>
</cp:coreProperties>
</file>