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2"/>
  </p:sldIdLst>
  <p:sldSz cx="30275213" cy="42803763"/>
  <p:notesSz cx="6797675" cy="992822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33" d="100"/>
          <a:sy n="33" d="100"/>
        </p:scale>
        <p:origin x="571" y="-5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de-DE" sz="2400" b="0" strike="noStrike" spc="-1">
                <a:solidFill>
                  <a:srgbClr val="000000"/>
                </a:solidFill>
                <a:latin typeface="Arial"/>
              </a:rPr>
              <a:t>Click to move the slide</a:t>
            </a:r>
          </a:p>
        </p:txBody>
      </p:sp>
      <p:sp>
        <p:nvSpPr>
          <p:cNvPr id="41"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42"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43" name="PlaceHolder 4"/>
          <p:cNvSpPr>
            <a:spLocks noGrp="1"/>
          </p:cNvSpPr>
          <p:nvPr>
            <p:ph type="dt" idx="4"/>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44" name="PlaceHolder 5"/>
          <p:cNvSpPr>
            <a:spLocks noGrp="1"/>
          </p:cNvSpPr>
          <p:nvPr>
            <p:ph type="ftr" idx="5"/>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45" name="PlaceHolder 6"/>
          <p:cNvSpPr>
            <a:spLocks noGrp="1"/>
          </p:cNvSpPr>
          <p:nvPr>
            <p:ph type="sldNum" idx="6"/>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8EF2BA01-9999-46C8-9D87-1014DF81DE6E}"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p:cNvSpPr>
          <p:nvPr>
            <p:ph type="sldNum" idx="7"/>
          </p:nvPr>
        </p:nvSpPr>
        <p:spPr>
          <a:xfrm>
            <a:off x="3850200" y="9432360"/>
            <a:ext cx="2946960" cy="495360"/>
          </a:xfrm>
          <a:prstGeom prst="rect">
            <a:avLst/>
          </a:prstGeom>
          <a:noFill/>
          <a:ln w="0">
            <a:noFill/>
          </a:ln>
        </p:spPr>
        <p:txBody>
          <a:bodyPr lIns="93600" tIns="46800" rIns="93600" bIns="46800" numCol="1" spcCol="0" anchor="b">
            <a:noAutofit/>
          </a:bodyPr>
          <a:lstStyle>
            <a:lvl1pPr algn="r">
              <a:lnSpc>
                <a:spcPct val="100000"/>
              </a:lnSpc>
              <a:buNone/>
              <a:defRPr lang="de-DE" sz="1100" b="0" strike="noStrike" spc="-1">
                <a:solidFill>
                  <a:srgbClr val="000000"/>
                </a:solidFill>
                <a:latin typeface="Arial"/>
                <a:ea typeface="ＭＳ Ｐゴシック"/>
              </a:defRPr>
            </a:lvl1pPr>
          </a:lstStyle>
          <a:p>
            <a:pPr algn="r">
              <a:lnSpc>
                <a:spcPct val="100000"/>
              </a:lnSpc>
              <a:buNone/>
            </a:pPr>
            <a:fld id="{EE45E673-3841-4385-BB1A-749A1867D890}" type="slidenum">
              <a:rPr lang="de-DE" sz="1100" b="0" strike="noStrike" spc="-1">
                <a:solidFill>
                  <a:srgbClr val="000000"/>
                </a:solidFill>
                <a:latin typeface="Arial"/>
                <a:ea typeface="ＭＳ Ｐゴシック"/>
              </a:rPr>
              <a:t>1</a:t>
            </a:fld>
            <a:endParaRPr lang="en-US" sz="1100" b="0" strike="noStrike" spc="-1">
              <a:latin typeface="Times New Roman"/>
            </a:endParaRPr>
          </a:p>
        </p:txBody>
      </p:sp>
      <p:sp>
        <p:nvSpPr>
          <p:cNvPr id="147" name="PlaceHolder 2"/>
          <p:cNvSpPr>
            <a:spLocks noGrp="1" noRot="1" noChangeAspect="1"/>
          </p:cNvSpPr>
          <p:nvPr>
            <p:ph type="sldImg"/>
          </p:nvPr>
        </p:nvSpPr>
        <p:spPr>
          <a:xfrm>
            <a:off x="2085975" y="746125"/>
            <a:ext cx="2630488" cy="3719513"/>
          </a:xfrm>
          <a:prstGeom prst="rect">
            <a:avLst/>
          </a:prstGeom>
          <a:ln w="0">
            <a:noFill/>
          </a:ln>
        </p:spPr>
      </p:sp>
      <p:sp>
        <p:nvSpPr>
          <p:cNvPr id="148" name="PlaceHolder 3"/>
          <p:cNvSpPr>
            <a:spLocks noGrp="1"/>
          </p:cNvSpPr>
          <p:nvPr>
            <p:ph type="body"/>
          </p:nvPr>
        </p:nvSpPr>
        <p:spPr>
          <a:xfrm>
            <a:off x="909000" y="4715280"/>
            <a:ext cx="4979160" cy="4470120"/>
          </a:xfrm>
          <a:prstGeom prst="rect">
            <a:avLst/>
          </a:prstGeom>
          <a:noFill/>
          <a:ln w="0">
            <a:noFill/>
          </a:ln>
        </p:spPr>
        <p:txBody>
          <a:bodyPr lIns="93600" tIns="46800" rIns="93600" bIns="46800" numCol="1" spcCol="0" anchor="t">
            <a:noAutofit/>
          </a:bodyPr>
          <a:lstStyle/>
          <a:p>
            <a:endParaRPr lang="en-US"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
          </p:nvPr>
        </p:nvSpPr>
        <p:spPr/>
        <p:txBody>
          <a:bodyPr/>
          <a:lstStyle/>
          <a:p>
            <a:r>
              <a:t>Footer</a:t>
            </a:r>
          </a:p>
        </p:txBody>
      </p:sp>
      <p:sp>
        <p:nvSpPr>
          <p:cNvPr id="3" name="PlaceHolder 2"/>
          <p:cNvSpPr>
            <a:spLocks noGrp="1"/>
          </p:cNvSpPr>
          <p:nvPr>
            <p:ph type="sldNum" idx="3"/>
          </p:nvPr>
        </p:nvSpPr>
        <p:spPr/>
        <p:txBody>
          <a:bodyPr/>
          <a:lstStyle/>
          <a:p>
            <a:fld id="{10FC300C-EB38-4D30-A976-74642490AB9C}" type="slidenum">
              <a:t>‹#›</a:t>
            </a:fld>
            <a:endParaRPr/>
          </a:p>
        </p:txBody>
      </p:sp>
      <p:sp>
        <p:nvSpPr>
          <p:cNvPr id="4" name="PlaceHolder 3"/>
          <p:cNvSpPr>
            <a:spLocks noGrp="1"/>
          </p:cNvSpPr>
          <p:nvPr>
            <p:ph type="dt" idx="1"/>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2270160" y="13296960"/>
            <a:ext cx="25734600" cy="9175320"/>
          </a:xfrm>
          <a:prstGeom prst="rect">
            <a:avLst/>
          </a:prstGeom>
          <a:noFill/>
          <a:ln w="0">
            <a:noFill/>
          </a:ln>
        </p:spPr>
        <p:txBody>
          <a:bodyPr lIns="0" tIns="0" rIns="0" bIns="0" anchor="ctr">
            <a:noAutofit/>
          </a:bodyPr>
          <a:lstStyle/>
          <a:p>
            <a:endParaRPr lang="de-DE" sz="2400" b="0" strike="noStrike" spc="-1">
              <a:solidFill>
                <a:srgbClr val="000000"/>
              </a:solidFill>
              <a:latin typeface="Arial"/>
            </a:endParaRPr>
          </a:p>
        </p:txBody>
      </p:sp>
      <p:sp>
        <p:nvSpPr>
          <p:cNvPr id="26" name="PlaceHolder 2"/>
          <p:cNvSpPr>
            <a:spLocks noGrp="1"/>
          </p:cNvSpPr>
          <p:nvPr>
            <p:ph/>
          </p:nvPr>
        </p:nvSpPr>
        <p:spPr>
          <a:xfrm>
            <a:off x="1513440" y="10015920"/>
            <a:ext cx="2724732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27" name="PlaceHolder 3"/>
          <p:cNvSpPr>
            <a:spLocks noGrp="1"/>
          </p:cNvSpPr>
          <p:nvPr>
            <p:ph/>
          </p:nvPr>
        </p:nvSpPr>
        <p:spPr>
          <a:xfrm>
            <a:off x="1513440" y="22982760"/>
            <a:ext cx="2724732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30F376DC-1E1A-413E-B35E-3773A513C750}"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2270160" y="13296960"/>
            <a:ext cx="25734600" cy="9175320"/>
          </a:xfrm>
          <a:prstGeom prst="rect">
            <a:avLst/>
          </a:prstGeom>
          <a:noFill/>
          <a:ln w="0">
            <a:noFill/>
          </a:ln>
        </p:spPr>
        <p:txBody>
          <a:bodyPr lIns="0" tIns="0" rIns="0" bIns="0" anchor="ctr">
            <a:noAutofit/>
          </a:bodyPr>
          <a:lstStyle/>
          <a:p>
            <a:endParaRPr lang="de-DE" sz="2400" b="0" strike="noStrike" spc="-1">
              <a:solidFill>
                <a:srgbClr val="000000"/>
              </a:solidFill>
              <a:latin typeface="Arial"/>
            </a:endParaRPr>
          </a:p>
        </p:txBody>
      </p:sp>
      <p:sp>
        <p:nvSpPr>
          <p:cNvPr id="29" name="PlaceHolder 2"/>
          <p:cNvSpPr>
            <a:spLocks noGrp="1"/>
          </p:cNvSpPr>
          <p:nvPr>
            <p:ph/>
          </p:nvPr>
        </p:nvSpPr>
        <p:spPr>
          <a:xfrm>
            <a:off x="1513440" y="10015920"/>
            <a:ext cx="1329660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30" name="PlaceHolder 3"/>
          <p:cNvSpPr>
            <a:spLocks noGrp="1"/>
          </p:cNvSpPr>
          <p:nvPr>
            <p:ph/>
          </p:nvPr>
        </p:nvSpPr>
        <p:spPr>
          <a:xfrm>
            <a:off x="15475320" y="10015920"/>
            <a:ext cx="1329660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31" name="PlaceHolder 4"/>
          <p:cNvSpPr>
            <a:spLocks noGrp="1"/>
          </p:cNvSpPr>
          <p:nvPr>
            <p:ph/>
          </p:nvPr>
        </p:nvSpPr>
        <p:spPr>
          <a:xfrm>
            <a:off x="1513440" y="22982760"/>
            <a:ext cx="1329660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32" name="PlaceHolder 5"/>
          <p:cNvSpPr>
            <a:spLocks noGrp="1"/>
          </p:cNvSpPr>
          <p:nvPr>
            <p:ph/>
          </p:nvPr>
        </p:nvSpPr>
        <p:spPr>
          <a:xfrm>
            <a:off x="15475320" y="22982760"/>
            <a:ext cx="1329660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7" name="PlaceHolder 6"/>
          <p:cNvSpPr>
            <a:spLocks noGrp="1"/>
          </p:cNvSpPr>
          <p:nvPr>
            <p:ph type="ftr" idx="2"/>
          </p:nvPr>
        </p:nvSpPr>
        <p:spPr/>
        <p:txBody>
          <a:bodyPr/>
          <a:lstStyle/>
          <a:p>
            <a:r>
              <a:t>Footer</a:t>
            </a:r>
          </a:p>
        </p:txBody>
      </p:sp>
      <p:sp>
        <p:nvSpPr>
          <p:cNvPr id="8" name="PlaceHolder 7"/>
          <p:cNvSpPr>
            <a:spLocks noGrp="1"/>
          </p:cNvSpPr>
          <p:nvPr>
            <p:ph type="sldNum" idx="3"/>
          </p:nvPr>
        </p:nvSpPr>
        <p:spPr/>
        <p:txBody>
          <a:bodyPr/>
          <a:lstStyle/>
          <a:p>
            <a:fld id="{56AD7D07-26CB-4FD1-AA25-E2ACC775E7E7}" type="slidenum">
              <a:t>‹#›</a:t>
            </a:fld>
            <a:endParaRPr/>
          </a:p>
        </p:txBody>
      </p:sp>
      <p:sp>
        <p:nvSpPr>
          <p:cNvPr id="9" name="PlaceHolder 8"/>
          <p:cNvSpPr>
            <a:spLocks noGrp="1"/>
          </p:cNvSpPr>
          <p:nvPr>
            <p:ph type="dt" idx="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2270160" y="13296960"/>
            <a:ext cx="25734600" cy="9175320"/>
          </a:xfrm>
          <a:prstGeom prst="rect">
            <a:avLst/>
          </a:prstGeom>
          <a:noFill/>
          <a:ln w="0">
            <a:noFill/>
          </a:ln>
        </p:spPr>
        <p:txBody>
          <a:bodyPr lIns="0" tIns="0" rIns="0" bIns="0" anchor="ctr">
            <a:noAutofit/>
          </a:bodyPr>
          <a:lstStyle/>
          <a:p>
            <a:endParaRPr lang="de-DE" sz="2400" b="0" strike="noStrike" spc="-1">
              <a:solidFill>
                <a:srgbClr val="000000"/>
              </a:solidFill>
              <a:latin typeface="Arial"/>
            </a:endParaRPr>
          </a:p>
        </p:txBody>
      </p:sp>
      <p:sp>
        <p:nvSpPr>
          <p:cNvPr id="34" name="PlaceHolder 2"/>
          <p:cNvSpPr>
            <a:spLocks noGrp="1"/>
          </p:cNvSpPr>
          <p:nvPr>
            <p:ph/>
          </p:nvPr>
        </p:nvSpPr>
        <p:spPr>
          <a:xfrm>
            <a:off x="1513440" y="10015920"/>
            <a:ext cx="877356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35" name="PlaceHolder 3"/>
          <p:cNvSpPr>
            <a:spLocks noGrp="1"/>
          </p:cNvSpPr>
          <p:nvPr>
            <p:ph/>
          </p:nvPr>
        </p:nvSpPr>
        <p:spPr>
          <a:xfrm>
            <a:off x="10726200" y="10015920"/>
            <a:ext cx="877356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36" name="PlaceHolder 4"/>
          <p:cNvSpPr>
            <a:spLocks noGrp="1"/>
          </p:cNvSpPr>
          <p:nvPr>
            <p:ph/>
          </p:nvPr>
        </p:nvSpPr>
        <p:spPr>
          <a:xfrm>
            <a:off x="19938600" y="10015920"/>
            <a:ext cx="877356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37" name="PlaceHolder 5"/>
          <p:cNvSpPr>
            <a:spLocks noGrp="1"/>
          </p:cNvSpPr>
          <p:nvPr>
            <p:ph/>
          </p:nvPr>
        </p:nvSpPr>
        <p:spPr>
          <a:xfrm>
            <a:off x="1513440" y="22982760"/>
            <a:ext cx="877356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38" name="PlaceHolder 6"/>
          <p:cNvSpPr>
            <a:spLocks noGrp="1"/>
          </p:cNvSpPr>
          <p:nvPr>
            <p:ph/>
          </p:nvPr>
        </p:nvSpPr>
        <p:spPr>
          <a:xfrm>
            <a:off x="10726200" y="22982760"/>
            <a:ext cx="877356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39" name="PlaceHolder 7"/>
          <p:cNvSpPr>
            <a:spLocks noGrp="1"/>
          </p:cNvSpPr>
          <p:nvPr>
            <p:ph/>
          </p:nvPr>
        </p:nvSpPr>
        <p:spPr>
          <a:xfrm>
            <a:off x="19938600" y="22982760"/>
            <a:ext cx="877356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9" name="PlaceHolder 8"/>
          <p:cNvSpPr>
            <a:spLocks noGrp="1"/>
          </p:cNvSpPr>
          <p:nvPr>
            <p:ph type="ftr" idx="2"/>
          </p:nvPr>
        </p:nvSpPr>
        <p:spPr/>
        <p:txBody>
          <a:bodyPr/>
          <a:lstStyle/>
          <a:p>
            <a:r>
              <a:t>Footer</a:t>
            </a:r>
          </a:p>
        </p:txBody>
      </p:sp>
      <p:sp>
        <p:nvSpPr>
          <p:cNvPr id="10" name="PlaceHolder 9"/>
          <p:cNvSpPr>
            <a:spLocks noGrp="1"/>
          </p:cNvSpPr>
          <p:nvPr>
            <p:ph type="sldNum" idx="3"/>
          </p:nvPr>
        </p:nvSpPr>
        <p:spPr/>
        <p:txBody>
          <a:bodyPr/>
          <a:lstStyle/>
          <a:p>
            <a:fld id="{118C8CAB-B102-46CE-94F8-F24B57230B80}" type="slidenum">
              <a:t>‹#›</a:t>
            </a:fld>
            <a:endParaRPr/>
          </a:p>
        </p:txBody>
      </p:sp>
      <p:sp>
        <p:nvSpPr>
          <p:cNvPr id="11" name="PlaceHolder 10"/>
          <p:cNvSpPr>
            <a:spLocks noGrp="1"/>
          </p:cNvSpPr>
          <p:nvPr>
            <p:ph type="dt" idx="1"/>
          </p:nvPr>
        </p:nvSpPr>
        <p:spPr/>
        <p:txBody>
          <a:body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2270160" y="13296960"/>
            <a:ext cx="25734600" cy="9175320"/>
          </a:xfrm>
          <a:prstGeom prst="rect">
            <a:avLst/>
          </a:prstGeom>
          <a:noFill/>
          <a:ln w="0">
            <a:noFill/>
          </a:ln>
        </p:spPr>
        <p:txBody>
          <a:bodyPr lIns="0" tIns="0" rIns="0" bIns="0" anchor="ctr">
            <a:noAutofit/>
          </a:bodyPr>
          <a:lstStyle/>
          <a:p>
            <a:endParaRPr lang="de-DE" sz="2400" b="0" strike="noStrike" spc="-1">
              <a:solidFill>
                <a:srgbClr val="000000"/>
              </a:solidFill>
              <a:latin typeface="Arial"/>
            </a:endParaRPr>
          </a:p>
        </p:txBody>
      </p:sp>
      <p:sp>
        <p:nvSpPr>
          <p:cNvPr id="5" name="PlaceHolder 2"/>
          <p:cNvSpPr>
            <a:spLocks noGrp="1"/>
          </p:cNvSpPr>
          <p:nvPr>
            <p:ph type="subTitle"/>
          </p:nvPr>
        </p:nvSpPr>
        <p:spPr>
          <a:xfrm>
            <a:off x="1513440" y="10015920"/>
            <a:ext cx="27247320" cy="2482560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2" name="PlaceHolder 3"/>
          <p:cNvSpPr>
            <a:spLocks noGrp="1"/>
          </p:cNvSpPr>
          <p:nvPr>
            <p:ph type="ftr" idx="2"/>
          </p:nvPr>
        </p:nvSpPr>
        <p:spPr/>
        <p:txBody>
          <a:bodyPr/>
          <a:lstStyle/>
          <a:p>
            <a:r>
              <a:t>Footer</a:t>
            </a:r>
          </a:p>
        </p:txBody>
      </p:sp>
      <p:sp>
        <p:nvSpPr>
          <p:cNvPr id="3" name="PlaceHolder 4"/>
          <p:cNvSpPr>
            <a:spLocks noGrp="1"/>
          </p:cNvSpPr>
          <p:nvPr>
            <p:ph type="sldNum" idx="3"/>
          </p:nvPr>
        </p:nvSpPr>
        <p:spPr/>
        <p:txBody>
          <a:bodyPr/>
          <a:lstStyle/>
          <a:p>
            <a:fld id="{77E26201-93EE-4C0A-935D-F52882C7D9BA}" type="slidenum">
              <a:t>‹#›</a:t>
            </a:fld>
            <a:endParaRPr/>
          </a:p>
        </p:txBody>
      </p:sp>
      <p:sp>
        <p:nvSpPr>
          <p:cNvPr id="6" name="PlaceHolder 5"/>
          <p:cNvSpPr>
            <a:spLocks noGrp="1"/>
          </p:cNvSpPr>
          <p:nvPr>
            <p:ph type="dt" idx="1"/>
          </p:nvPr>
        </p:nvSpPr>
        <p:spPr/>
        <p:txBody>
          <a:body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2270160" y="13296960"/>
            <a:ext cx="25734600" cy="9175320"/>
          </a:xfrm>
          <a:prstGeom prst="rect">
            <a:avLst/>
          </a:prstGeom>
          <a:noFill/>
          <a:ln w="0">
            <a:noFill/>
          </a:ln>
        </p:spPr>
        <p:txBody>
          <a:bodyPr lIns="0" tIns="0" rIns="0" bIns="0" anchor="ctr">
            <a:noAutofit/>
          </a:bodyPr>
          <a:lstStyle/>
          <a:p>
            <a:endParaRPr lang="de-DE" sz="2400" b="0" strike="noStrike" spc="-1">
              <a:solidFill>
                <a:srgbClr val="000000"/>
              </a:solidFill>
              <a:latin typeface="Arial"/>
            </a:endParaRPr>
          </a:p>
        </p:txBody>
      </p:sp>
      <p:sp>
        <p:nvSpPr>
          <p:cNvPr id="7" name="PlaceHolder 2"/>
          <p:cNvSpPr>
            <a:spLocks noGrp="1"/>
          </p:cNvSpPr>
          <p:nvPr>
            <p:ph/>
          </p:nvPr>
        </p:nvSpPr>
        <p:spPr>
          <a:xfrm>
            <a:off x="1513440" y="10015920"/>
            <a:ext cx="27247320" cy="2482560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4" name="PlaceHolder 3"/>
          <p:cNvSpPr>
            <a:spLocks noGrp="1"/>
          </p:cNvSpPr>
          <p:nvPr>
            <p:ph type="ftr" idx="2"/>
          </p:nvPr>
        </p:nvSpPr>
        <p:spPr/>
        <p:txBody>
          <a:bodyPr/>
          <a:lstStyle/>
          <a:p>
            <a:r>
              <a:t>Footer</a:t>
            </a:r>
          </a:p>
        </p:txBody>
      </p:sp>
      <p:sp>
        <p:nvSpPr>
          <p:cNvPr id="5" name="PlaceHolder 4"/>
          <p:cNvSpPr>
            <a:spLocks noGrp="1"/>
          </p:cNvSpPr>
          <p:nvPr>
            <p:ph type="sldNum" idx="3"/>
          </p:nvPr>
        </p:nvSpPr>
        <p:spPr/>
        <p:txBody>
          <a:bodyPr/>
          <a:lstStyle/>
          <a:p>
            <a:fld id="{0682CB8A-9B47-46FF-8CEC-1C2A6F2F20D7}" type="slidenum">
              <a:t>‹#›</a:t>
            </a:fld>
            <a:endParaRPr/>
          </a:p>
        </p:txBody>
      </p:sp>
      <p:sp>
        <p:nvSpPr>
          <p:cNvPr id="2" name="PlaceHolder 5"/>
          <p:cNvSpPr>
            <a:spLocks noGrp="1"/>
          </p:cNvSpPr>
          <p:nvPr>
            <p:ph type="dt" idx="1"/>
          </p:nvPr>
        </p:nvSpPr>
        <p:spPr/>
        <p:txBody>
          <a:body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2270160" y="13296960"/>
            <a:ext cx="25734600" cy="9175320"/>
          </a:xfrm>
          <a:prstGeom prst="rect">
            <a:avLst/>
          </a:prstGeom>
          <a:noFill/>
          <a:ln w="0">
            <a:noFill/>
          </a:ln>
        </p:spPr>
        <p:txBody>
          <a:bodyPr lIns="0" tIns="0" rIns="0" bIns="0" anchor="ctr">
            <a:noAutofit/>
          </a:bodyPr>
          <a:lstStyle/>
          <a:p>
            <a:endParaRPr lang="de-DE" sz="2400" b="0" strike="noStrike" spc="-1">
              <a:solidFill>
                <a:srgbClr val="000000"/>
              </a:solidFill>
              <a:latin typeface="Arial"/>
            </a:endParaRPr>
          </a:p>
        </p:txBody>
      </p:sp>
      <p:sp>
        <p:nvSpPr>
          <p:cNvPr id="9" name="PlaceHolder 2"/>
          <p:cNvSpPr>
            <a:spLocks noGrp="1"/>
          </p:cNvSpPr>
          <p:nvPr>
            <p:ph/>
          </p:nvPr>
        </p:nvSpPr>
        <p:spPr>
          <a:xfrm>
            <a:off x="1513440" y="10015920"/>
            <a:ext cx="13296600" cy="2482560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10" name="PlaceHolder 3"/>
          <p:cNvSpPr>
            <a:spLocks noGrp="1"/>
          </p:cNvSpPr>
          <p:nvPr>
            <p:ph/>
          </p:nvPr>
        </p:nvSpPr>
        <p:spPr>
          <a:xfrm>
            <a:off x="15475320" y="10015920"/>
            <a:ext cx="13296600" cy="2482560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5" name="PlaceHolder 4"/>
          <p:cNvSpPr>
            <a:spLocks noGrp="1"/>
          </p:cNvSpPr>
          <p:nvPr>
            <p:ph type="ftr" idx="2"/>
          </p:nvPr>
        </p:nvSpPr>
        <p:spPr/>
        <p:txBody>
          <a:bodyPr/>
          <a:lstStyle/>
          <a:p>
            <a:r>
              <a:t>Footer</a:t>
            </a:r>
          </a:p>
        </p:txBody>
      </p:sp>
      <p:sp>
        <p:nvSpPr>
          <p:cNvPr id="6" name="PlaceHolder 5"/>
          <p:cNvSpPr>
            <a:spLocks noGrp="1"/>
          </p:cNvSpPr>
          <p:nvPr>
            <p:ph type="sldNum" idx="3"/>
          </p:nvPr>
        </p:nvSpPr>
        <p:spPr/>
        <p:txBody>
          <a:bodyPr/>
          <a:lstStyle/>
          <a:p>
            <a:fld id="{051D2D07-77B7-4C20-AFBC-969C4D8F4F29}" type="slidenum">
              <a:t>‹#›</a:t>
            </a:fld>
            <a:endParaRPr/>
          </a:p>
        </p:txBody>
      </p:sp>
      <p:sp>
        <p:nvSpPr>
          <p:cNvPr id="7" name="PlaceHolder 6"/>
          <p:cNvSpPr>
            <a:spLocks noGrp="1"/>
          </p:cNvSpPr>
          <p:nvPr>
            <p:ph type="dt" idx="1"/>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 name="PlaceHolder 1"/>
          <p:cNvSpPr>
            <a:spLocks noGrp="1"/>
          </p:cNvSpPr>
          <p:nvPr>
            <p:ph type="title"/>
          </p:nvPr>
        </p:nvSpPr>
        <p:spPr>
          <a:xfrm>
            <a:off x="2270160" y="13296960"/>
            <a:ext cx="25734600" cy="9175320"/>
          </a:xfrm>
          <a:prstGeom prst="rect">
            <a:avLst/>
          </a:prstGeom>
          <a:noFill/>
          <a:ln w="0">
            <a:noFill/>
          </a:ln>
        </p:spPr>
        <p:txBody>
          <a:bodyPr lIns="0" tIns="0" rIns="0" bIns="0" anchor="ctr">
            <a:noAutofit/>
          </a:bodyPr>
          <a:lstStyle/>
          <a:p>
            <a:endParaRPr lang="de-DE" sz="2400" b="0" strike="noStrike" spc="-1">
              <a:solidFill>
                <a:srgbClr val="000000"/>
              </a:solidFill>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09278241-9A3A-471E-A831-3408AD2C8169}"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 name="PlaceHolder 1"/>
          <p:cNvSpPr>
            <a:spLocks noGrp="1"/>
          </p:cNvSpPr>
          <p:nvPr>
            <p:ph type="subTitle"/>
          </p:nvPr>
        </p:nvSpPr>
        <p:spPr>
          <a:xfrm>
            <a:off x="2270160" y="13296960"/>
            <a:ext cx="25734600" cy="4253256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
        <p:nvSpPr>
          <p:cNvPr id="3" name="PlaceHolder 2"/>
          <p:cNvSpPr>
            <a:spLocks noGrp="1"/>
          </p:cNvSpPr>
          <p:nvPr>
            <p:ph type="ftr" idx="2"/>
          </p:nvPr>
        </p:nvSpPr>
        <p:spPr/>
        <p:txBody>
          <a:bodyPr/>
          <a:lstStyle/>
          <a:p>
            <a:r>
              <a:t>Footer</a:t>
            </a:r>
          </a:p>
        </p:txBody>
      </p:sp>
      <p:sp>
        <p:nvSpPr>
          <p:cNvPr id="4" name="PlaceHolder 3"/>
          <p:cNvSpPr>
            <a:spLocks noGrp="1"/>
          </p:cNvSpPr>
          <p:nvPr>
            <p:ph type="sldNum" idx="3"/>
          </p:nvPr>
        </p:nvSpPr>
        <p:spPr/>
        <p:txBody>
          <a:bodyPr/>
          <a:lstStyle/>
          <a:p>
            <a:fld id="{5E81EB87-FF5E-43B4-9DC0-BF10F02867F0}" type="slidenum">
              <a:t>‹#›</a:t>
            </a:fld>
            <a:endParaRPr/>
          </a:p>
        </p:txBody>
      </p:sp>
      <p:sp>
        <p:nvSpPr>
          <p:cNvPr id="5" name="PlaceHolder 4"/>
          <p:cNvSpPr>
            <a:spLocks noGrp="1"/>
          </p:cNvSpPr>
          <p:nvPr>
            <p:ph type="dt" idx="1"/>
          </p:nvPr>
        </p:nvSpPr>
        <p:spPr/>
        <p:txBody>
          <a:body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2270160" y="13296960"/>
            <a:ext cx="25734600" cy="9175320"/>
          </a:xfrm>
          <a:prstGeom prst="rect">
            <a:avLst/>
          </a:prstGeom>
          <a:noFill/>
          <a:ln w="0">
            <a:noFill/>
          </a:ln>
        </p:spPr>
        <p:txBody>
          <a:bodyPr lIns="0" tIns="0" rIns="0" bIns="0" anchor="ctr">
            <a:noAutofit/>
          </a:bodyPr>
          <a:lstStyle/>
          <a:p>
            <a:endParaRPr lang="de-DE" sz="2400" b="0" strike="noStrike" spc="-1">
              <a:solidFill>
                <a:srgbClr val="000000"/>
              </a:solidFill>
              <a:latin typeface="Arial"/>
            </a:endParaRPr>
          </a:p>
        </p:txBody>
      </p:sp>
      <p:sp>
        <p:nvSpPr>
          <p:cNvPr id="14" name="PlaceHolder 2"/>
          <p:cNvSpPr>
            <a:spLocks noGrp="1"/>
          </p:cNvSpPr>
          <p:nvPr>
            <p:ph/>
          </p:nvPr>
        </p:nvSpPr>
        <p:spPr>
          <a:xfrm>
            <a:off x="1513440" y="10015920"/>
            <a:ext cx="1329660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15" name="PlaceHolder 3"/>
          <p:cNvSpPr>
            <a:spLocks noGrp="1"/>
          </p:cNvSpPr>
          <p:nvPr>
            <p:ph/>
          </p:nvPr>
        </p:nvSpPr>
        <p:spPr>
          <a:xfrm>
            <a:off x="15475320" y="10015920"/>
            <a:ext cx="13296600" cy="2482560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16" name="PlaceHolder 4"/>
          <p:cNvSpPr>
            <a:spLocks noGrp="1"/>
          </p:cNvSpPr>
          <p:nvPr>
            <p:ph/>
          </p:nvPr>
        </p:nvSpPr>
        <p:spPr>
          <a:xfrm>
            <a:off x="1513440" y="22982760"/>
            <a:ext cx="1329660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68AD1CF7-A52D-40FA-BEA4-7212179616CC}"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2270160" y="13296960"/>
            <a:ext cx="25734600" cy="9175320"/>
          </a:xfrm>
          <a:prstGeom prst="rect">
            <a:avLst/>
          </a:prstGeom>
          <a:noFill/>
          <a:ln w="0">
            <a:noFill/>
          </a:ln>
        </p:spPr>
        <p:txBody>
          <a:bodyPr lIns="0" tIns="0" rIns="0" bIns="0" anchor="ctr">
            <a:noAutofit/>
          </a:bodyPr>
          <a:lstStyle/>
          <a:p>
            <a:endParaRPr lang="de-DE" sz="2400" b="0" strike="noStrike" spc="-1">
              <a:solidFill>
                <a:srgbClr val="000000"/>
              </a:solidFill>
              <a:latin typeface="Arial"/>
            </a:endParaRPr>
          </a:p>
        </p:txBody>
      </p:sp>
      <p:sp>
        <p:nvSpPr>
          <p:cNvPr id="18" name="PlaceHolder 2"/>
          <p:cNvSpPr>
            <a:spLocks noGrp="1"/>
          </p:cNvSpPr>
          <p:nvPr>
            <p:ph/>
          </p:nvPr>
        </p:nvSpPr>
        <p:spPr>
          <a:xfrm>
            <a:off x="1513440" y="10015920"/>
            <a:ext cx="13296600" cy="2482560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19" name="PlaceHolder 3"/>
          <p:cNvSpPr>
            <a:spLocks noGrp="1"/>
          </p:cNvSpPr>
          <p:nvPr>
            <p:ph/>
          </p:nvPr>
        </p:nvSpPr>
        <p:spPr>
          <a:xfrm>
            <a:off x="15475320" y="10015920"/>
            <a:ext cx="1329660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20" name="PlaceHolder 4"/>
          <p:cNvSpPr>
            <a:spLocks noGrp="1"/>
          </p:cNvSpPr>
          <p:nvPr>
            <p:ph/>
          </p:nvPr>
        </p:nvSpPr>
        <p:spPr>
          <a:xfrm>
            <a:off x="15475320" y="22982760"/>
            <a:ext cx="1329660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D1335482-D7BA-4D60-A5B4-AE757D7CEFC0}"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2270160" y="13296960"/>
            <a:ext cx="25734600" cy="9175320"/>
          </a:xfrm>
          <a:prstGeom prst="rect">
            <a:avLst/>
          </a:prstGeom>
          <a:noFill/>
          <a:ln w="0">
            <a:noFill/>
          </a:ln>
        </p:spPr>
        <p:txBody>
          <a:bodyPr lIns="0" tIns="0" rIns="0" bIns="0" anchor="ctr">
            <a:noAutofit/>
          </a:bodyPr>
          <a:lstStyle/>
          <a:p>
            <a:endParaRPr lang="de-DE" sz="2400" b="0" strike="noStrike" spc="-1">
              <a:solidFill>
                <a:srgbClr val="000000"/>
              </a:solidFill>
              <a:latin typeface="Arial"/>
            </a:endParaRPr>
          </a:p>
        </p:txBody>
      </p:sp>
      <p:sp>
        <p:nvSpPr>
          <p:cNvPr id="22" name="PlaceHolder 2"/>
          <p:cNvSpPr>
            <a:spLocks noGrp="1"/>
          </p:cNvSpPr>
          <p:nvPr>
            <p:ph/>
          </p:nvPr>
        </p:nvSpPr>
        <p:spPr>
          <a:xfrm>
            <a:off x="1513440" y="10015920"/>
            <a:ext cx="1329660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23" name="PlaceHolder 3"/>
          <p:cNvSpPr>
            <a:spLocks noGrp="1"/>
          </p:cNvSpPr>
          <p:nvPr>
            <p:ph/>
          </p:nvPr>
        </p:nvSpPr>
        <p:spPr>
          <a:xfrm>
            <a:off x="15475320" y="10015920"/>
            <a:ext cx="1329660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24" name="PlaceHolder 4"/>
          <p:cNvSpPr>
            <a:spLocks noGrp="1"/>
          </p:cNvSpPr>
          <p:nvPr>
            <p:ph/>
          </p:nvPr>
        </p:nvSpPr>
        <p:spPr>
          <a:xfrm>
            <a:off x="1513440" y="22982760"/>
            <a:ext cx="27247320" cy="11841480"/>
          </a:xfrm>
          <a:prstGeom prst="rect">
            <a:avLst/>
          </a:prstGeom>
          <a:noFill/>
          <a:ln w="0">
            <a:noFill/>
          </a:ln>
        </p:spPr>
        <p:txBody>
          <a:bodyPr lIns="0" tIns="0" rIns="0" bIns="0" anchor="t">
            <a:normAutofit/>
          </a:bodyPr>
          <a:lstStyle/>
          <a:p>
            <a:endParaRPr lang="de-DE" sz="14600" b="0" strike="noStrike" spc="-1">
              <a:solidFill>
                <a:srgbClr val="000000"/>
              </a:solidFill>
              <a:latin typeface="Arial"/>
            </a:endParaRPr>
          </a:p>
        </p:txBody>
      </p:sp>
      <p:sp>
        <p:nvSpPr>
          <p:cNvPr id="6" name="PlaceHolder 5"/>
          <p:cNvSpPr>
            <a:spLocks noGrp="1"/>
          </p:cNvSpPr>
          <p:nvPr>
            <p:ph type="ftr" idx="2"/>
          </p:nvPr>
        </p:nvSpPr>
        <p:spPr/>
        <p:txBody>
          <a:bodyPr/>
          <a:lstStyle/>
          <a:p>
            <a:r>
              <a:t>Footer</a:t>
            </a:r>
          </a:p>
        </p:txBody>
      </p:sp>
      <p:sp>
        <p:nvSpPr>
          <p:cNvPr id="7" name="PlaceHolder 6"/>
          <p:cNvSpPr>
            <a:spLocks noGrp="1"/>
          </p:cNvSpPr>
          <p:nvPr>
            <p:ph type="sldNum" idx="3"/>
          </p:nvPr>
        </p:nvSpPr>
        <p:spPr/>
        <p:txBody>
          <a:bodyPr/>
          <a:lstStyle/>
          <a:p>
            <a:fld id="{09F7BA33-16F3-42A3-A726-7AB0355532CB}" type="slidenum">
              <a:t>‹#›</a:t>
            </a:fld>
            <a:endParaRPr/>
          </a:p>
        </p:txBody>
      </p:sp>
      <p:sp>
        <p:nvSpPr>
          <p:cNvPr id="8" name="PlaceHolder 7"/>
          <p:cNvSpPr>
            <a:spLocks noGrp="1"/>
          </p:cNvSpPr>
          <p:nvPr>
            <p:ph type="dt" idx="1"/>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2270160" y="13296960"/>
            <a:ext cx="25734600" cy="9175320"/>
          </a:xfrm>
          <a:prstGeom prst="rect">
            <a:avLst/>
          </a:prstGeom>
          <a:noFill/>
          <a:ln w="0">
            <a:noFill/>
          </a:ln>
        </p:spPr>
        <p:txBody>
          <a:bodyPr lIns="417600" tIns="208800" rIns="417600" bIns="208800" numCol="1" spcCol="0" anchor="ctr">
            <a:noAutofit/>
          </a:bodyPr>
          <a:lstStyle/>
          <a:p>
            <a:pPr algn="ctr">
              <a:lnSpc>
                <a:spcPct val="100000"/>
              </a:lnSpc>
              <a:buNone/>
            </a:pPr>
            <a:r>
              <a:rPr lang="de-DE" sz="20100" b="0" strike="noStrike" spc="-1">
                <a:solidFill>
                  <a:srgbClr val="B55160"/>
                </a:solidFill>
                <a:latin typeface="Arial"/>
                <a:ea typeface="ＭＳ Ｐゴシック"/>
              </a:rPr>
              <a:t>Titelmasterformat durch Klicken bearbeiten</a:t>
            </a:r>
            <a:endParaRPr lang="de-DE" sz="20100" b="0" strike="noStrike" spc="-1">
              <a:solidFill>
                <a:srgbClr val="000000"/>
              </a:solidFill>
              <a:latin typeface="Arial"/>
            </a:endParaRPr>
          </a:p>
        </p:txBody>
      </p:sp>
      <p:sp>
        <p:nvSpPr>
          <p:cNvPr id="5" name="PlaceHolder 2"/>
          <p:cNvSpPr>
            <a:spLocks noGrp="1"/>
          </p:cNvSpPr>
          <p:nvPr>
            <p:ph type="dt" idx="1"/>
          </p:nvPr>
        </p:nvSpPr>
        <p:spPr>
          <a:xfrm>
            <a:off x="2270160" y="38998440"/>
            <a:ext cx="6306840" cy="2854080"/>
          </a:xfrm>
          <a:prstGeom prst="rect">
            <a:avLst/>
          </a:prstGeom>
          <a:noFill/>
          <a:ln w="0">
            <a:noFill/>
          </a:ln>
        </p:spPr>
        <p:txBody>
          <a:bodyPr lIns="417600" tIns="208800" rIns="417600" bIns="208800" numCol="1" spcCol="0" anchor="t">
            <a:noAutofit/>
          </a:bodyPr>
          <a:lstStyle>
            <a:lvl1pPr>
              <a:defRPr lang="en-US" sz="1400" b="0" strike="noStrike" spc="-1">
                <a:latin typeface="Times New Roman"/>
              </a:defRPr>
            </a:lvl1pPr>
          </a:lstStyle>
          <a:p>
            <a:r>
              <a:rPr lang="en-US" sz="1400" b="0" strike="noStrike" spc="-1">
                <a:latin typeface="Times New Roman"/>
              </a:rPr>
              <a:t>&lt;date/time&gt;</a:t>
            </a:r>
          </a:p>
        </p:txBody>
      </p:sp>
      <p:sp>
        <p:nvSpPr>
          <p:cNvPr id="2" name="PlaceHolder 3"/>
          <p:cNvSpPr>
            <a:spLocks noGrp="1"/>
          </p:cNvSpPr>
          <p:nvPr>
            <p:ph type="ftr" idx="2"/>
          </p:nvPr>
        </p:nvSpPr>
        <p:spPr>
          <a:xfrm>
            <a:off x="10344240" y="38998440"/>
            <a:ext cx="9586440" cy="2854080"/>
          </a:xfrm>
          <a:prstGeom prst="rect">
            <a:avLst/>
          </a:prstGeom>
          <a:noFill/>
          <a:ln w="0">
            <a:noFill/>
          </a:ln>
        </p:spPr>
        <p:txBody>
          <a:bodyPr lIns="417600" tIns="208800" rIns="417600" bIns="208800" numCol="1" spcCol="0" anchor="t">
            <a:noAutofit/>
          </a:bodyPr>
          <a:lstStyle>
            <a:lvl1pPr algn="ctr">
              <a:buNone/>
              <a:defRPr lang="en-US" sz="1400" b="0" strike="noStrike" spc="-1">
                <a:latin typeface="Times New Roman"/>
              </a:defRPr>
            </a:lvl1pPr>
          </a:lstStyle>
          <a:p>
            <a:pPr algn="ctr">
              <a:buNone/>
            </a:pPr>
            <a:r>
              <a:rPr lang="en-US" sz="1400" b="0" strike="noStrike" spc="-1">
                <a:latin typeface="Times New Roman"/>
              </a:rPr>
              <a:t>&lt;footer&gt;</a:t>
            </a:r>
          </a:p>
        </p:txBody>
      </p:sp>
      <p:sp>
        <p:nvSpPr>
          <p:cNvPr id="3" name="PlaceHolder 4"/>
          <p:cNvSpPr>
            <a:spLocks noGrp="1"/>
          </p:cNvSpPr>
          <p:nvPr>
            <p:ph type="sldNum" idx="3"/>
          </p:nvPr>
        </p:nvSpPr>
        <p:spPr>
          <a:xfrm>
            <a:off x="21697920" y="38998440"/>
            <a:ext cx="6306840" cy="2854080"/>
          </a:xfrm>
          <a:prstGeom prst="rect">
            <a:avLst/>
          </a:prstGeom>
          <a:noFill/>
          <a:ln w="0">
            <a:noFill/>
          </a:ln>
        </p:spPr>
        <p:txBody>
          <a:bodyPr lIns="417600" tIns="208800" rIns="417600" bIns="208800" numCol="1" spcCol="0" anchor="t">
            <a:noAutofit/>
          </a:bodyPr>
          <a:lstStyle>
            <a:lvl1pPr algn="r">
              <a:lnSpc>
                <a:spcPct val="100000"/>
              </a:lnSpc>
              <a:buNone/>
              <a:defRPr lang="de-DE" sz="6400" b="0" strike="noStrike" spc="-1">
                <a:solidFill>
                  <a:srgbClr val="000000"/>
                </a:solidFill>
                <a:latin typeface="Arial"/>
                <a:ea typeface="ＭＳ Ｐゴシック"/>
              </a:defRPr>
            </a:lvl1pPr>
          </a:lstStyle>
          <a:p>
            <a:pPr algn="r">
              <a:lnSpc>
                <a:spcPct val="100000"/>
              </a:lnSpc>
              <a:buNone/>
            </a:pPr>
            <a:fld id="{2E78B9C2-2957-47BA-88C8-5949DA4A6D75}" type="slidenum">
              <a:rPr lang="de-DE" sz="6400" b="0" strike="noStrike" spc="-1">
                <a:solidFill>
                  <a:srgbClr val="000000"/>
                </a:solidFill>
                <a:latin typeface="Arial"/>
                <a:ea typeface="ＭＳ Ｐゴシック"/>
              </a:rPr>
              <a:t>‹#›</a:t>
            </a:fld>
            <a:endParaRPr lang="en-US" sz="64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18" Type="http://schemas.openxmlformats.org/officeDocument/2006/relationships/image" Target="../media/image16.jpeg"/><Relationship Id="rId3" Type="http://schemas.openxmlformats.org/officeDocument/2006/relationships/image" Target="../media/image1.png"/><Relationship Id="rId21" Type="http://schemas.openxmlformats.org/officeDocument/2006/relationships/image" Target="../media/image19.png"/><Relationship Id="rId7" Type="http://schemas.openxmlformats.org/officeDocument/2006/relationships/image" Target="../media/image5.png"/><Relationship Id="rId12" Type="http://schemas.openxmlformats.org/officeDocument/2006/relationships/image" Target="../media/image10.png"/><Relationship Id="rId17" Type="http://schemas.openxmlformats.org/officeDocument/2006/relationships/image" Target="../media/image15.png"/><Relationship Id="rId2" Type="http://schemas.openxmlformats.org/officeDocument/2006/relationships/notesSlide" Target="../notesSlides/notesSlide1.xml"/><Relationship Id="rId16" Type="http://schemas.openxmlformats.org/officeDocument/2006/relationships/image" Target="../media/image14.png"/><Relationship Id="rId20"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24" Type="http://schemas.openxmlformats.org/officeDocument/2006/relationships/image" Target="../media/image22.png"/><Relationship Id="rId5" Type="http://schemas.openxmlformats.org/officeDocument/2006/relationships/image" Target="../media/image3.png"/><Relationship Id="rId15" Type="http://schemas.openxmlformats.org/officeDocument/2006/relationships/image" Target="../media/image13.jpeg"/><Relationship Id="rId23" Type="http://schemas.openxmlformats.org/officeDocument/2006/relationships/image" Target="../media/image21.png"/><Relationship Id="rId10" Type="http://schemas.openxmlformats.org/officeDocument/2006/relationships/image" Target="../media/image8.png"/><Relationship Id="rId19" Type="http://schemas.openxmlformats.org/officeDocument/2006/relationships/image" Target="../media/image17.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 Id="rId22"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AutoShape 231"/>
          <p:cNvSpPr/>
          <p:nvPr/>
        </p:nvSpPr>
        <p:spPr>
          <a:xfrm>
            <a:off x="15387480" y="22861440"/>
            <a:ext cx="14490360" cy="16457040"/>
          </a:xfrm>
          <a:prstGeom prst="roundRect">
            <a:avLst>
              <a:gd name="adj" fmla="val 3722"/>
            </a:avLst>
          </a:prstGeom>
          <a:solidFill>
            <a:srgbClr val="EEECE8"/>
          </a:solidFill>
          <a:ln w="0">
            <a:noFill/>
          </a:ln>
          <a:effectLst>
            <a:reflection blurRad="444500" stA="0" endPos="65000" dist="50800" dir="5400000" sy="-100000" algn="bl" rotWithShape="0"/>
          </a:effectLst>
          <a:scene3d>
            <a:camera prst="orthographicFront">
              <a:rot lat="0" lon="0" rev="0"/>
            </a:camera>
            <a:lightRig rig="threePt" dir="t"/>
          </a:scene3d>
        </p:spPr>
        <p:style>
          <a:lnRef idx="0">
            <a:scrgbClr r="0" g="0" b="0"/>
          </a:lnRef>
          <a:fillRef idx="0">
            <a:scrgbClr r="0" g="0" b="0"/>
          </a:fillRef>
          <a:effectRef idx="0">
            <a:scrgbClr r="0" g="0" b="0"/>
          </a:effectRef>
          <a:fontRef idx="minor"/>
        </p:style>
      </p:sp>
      <p:sp>
        <p:nvSpPr>
          <p:cNvPr id="47" name="AutoShape 262"/>
          <p:cNvSpPr/>
          <p:nvPr/>
        </p:nvSpPr>
        <p:spPr>
          <a:xfrm>
            <a:off x="325800" y="22918680"/>
            <a:ext cx="14570280" cy="16455600"/>
          </a:xfrm>
          <a:prstGeom prst="roundRect">
            <a:avLst>
              <a:gd name="adj" fmla="val 3078"/>
            </a:avLst>
          </a:prstGeom>
          <a:solidFill>
            <a:srgbClr val="EEECE8"/>
          </a:solidFill>
          <a:ln w="0">
            <a:noFill/>
          </a:ln>
        </p:spPr>
        <p:style>
          <a:lnRef idx="0">
            <a:scrgbClr r="0" g="0" b="0"/>
          </a:lnRef>
          <a:fillRef idx="0">
            <a:scrgbClr r="0" g="0" b="0"/>
          </a:fillRef>
          <a:effectRef idx="0">
            <a:scrgbClr r="0" g="0" b="0"/>
          </a:effectRef>
          <a:fontRef idx="minor"/>
        </p:style>
        <p:txBody>
          <a:bodyPr wrap="none" lIns="90000" tIns="45000" rIns="90000" bIns="45000" anchor="ctr">
            <a:noAutofit/>
          </a:bodyPr>
          <a:lstStyle/>
          <a:p>
            <a:pPr>
              <a:lnSpc>
                <a:spcPct val="100000"/>
              </a:lnSpc>
              <a:buNone/>
            </a:pPr>
            <a:endParaRPr lang="en-US" sz="3000" b="0" strike="noStrike" spc="-1">
              <a:latin typeface="Arial"/>
            </a:endParaRPr>
          </a:p>
          <a:p>
            <a:pPr>
              <a:lnSpc>
                <a:spcPct val="100000"/>
              </a:lnSpc>
              <a:buNone/>
            </a:pPr>
            <a:endParaRPr lang="en-US" sz="3000" b="0" strike="noStrike" spc="-1">
              <a:latin typeface="Arial"/>
            </a:endParaRPr>
          </a:p>
          <a:p>
            <a:pPr>
              <a:lnSpc>
                <a:spcPct val="100000"/>
              </a:lnSpc>
              <a:buNone/>
            </a:pPr>
            <a:endParaRPr lang="en-US" sz="3000" b="0" strike="noStrike" spc="-1">
              <a:latin typeface="Arial"/>
            </a:endParaRPr>
          </a:p>
          <a:p>
            <a:pPr>
              <a:lnSpc>
                <a:spcPct val="100000"/>
              </a:lnSpc>
              <a:buNone/>
            </a:pPr>
            <a:endParaRPr lang="en-US" sz="3000" b="0" strike="noStrike" spc="-1">
              <a:latin typeface="Arial"/>
            </a:endParaRPr>
          </a:p>
          <a:p>
            <a:pPr>
              <a:lnSpc>
                <a:spcPct val="100000"/>
              </a:lnSpc>
              <a:buNone/>
            </a:pPr>
            <a:endParaRPr lang="en-US" sz="3000" b="0" strike="noStrike" spc="-1">
              <a:latin typeface="Arial"/>
            </a:endParaRPr>
          </a:p>
          <a:p>
            <a:pPr>
              <a:lnSpc>
                <a:spcPct val="100000"/>
              </a:lnSpc>
              <a:buNone/>
            </a:pPr>
            <a:endParaRPr lang="en-US" sz="3000" b="0" strike="noStrike" spc="-1">
              <a:latin typeface="Arial"/>
            </a:endParaRPr>
          </a:p>
          <a:p>
            <a:pPr>
              <a:lnSpc>
                <a:spcPct val="100000"/>
              </a:lnSpc>
              <a:buNone/>
            </a:pPr>
            <a:endParaRPr lang="en-US" sz="3000" b="0" strike="noStrike" spc="-1">
              <a:latin typeface="Arial"/>
            </a:endParaRPr>
          </a:p>
          <a:p>
            <a:pPr>
              <a:lnSpc>
                <a:spcPct val="100000"/>
              </a:lnSpc>
              <a:buNone/>
            </a:pPr>
            <a:endParaRPr lang="en-US" sz="3000" b="0" strike="noStrike" spc="-1">
              <a:latin typeface="Arial"/>
            </a:endParaRPr>
          </a:p>
          <a:p>
            <a:pPr>
              <a:lnSpc>
                <a:spcPct val="100000"/>
              </a:lnSpc>
              <a:buNone/>
            </a:pPr>
            <a:endParaRPr lang="en-US" sz="3000" b="0" strike="noStrike" spc="-1">
              <a:latin typeface="Arial"/>
            </a:endParaRPr>
          </a:p>
          <a:p>
            <a:pPr marL="457200" indent="-457200">
              <a:lnSpc>
                <a:spcPct val="100000"/>
              </a:lnSpc>
              <a:buClr>
                <a:srgbClr val="000000"/>
              </a:buClr>
              <a:buFont typeface="Arial"/>
              <a:buChar char="•"/>
            </a:pPr>
            <a:r>
              <a:rPr lang="en-US" sz="3000" b="0" strike="noStrike" spc="-1">
                <a:solidFill>
                  <a:srgbClr val="000000"/>
                </a:solidFill>
                <a:latin typeface="Arial"/>
                <a:ea typeface="ＭＳ Ｐゴシック"/>
              </a:rPr>
              <a:t>Software Architecture</a:t>
            </a:r>
            <a:endParaRPr lang="en-US" sz="3000" b="0" strike="noStrike" spc="-1">
              <a:latin typeface="Arial"/>
            </a:endParaRPr>
          </a:p>
          <a:p>
            <a:pPr>
              <a:lnSpc>
                <a:spcPct val="100000"/>
              </a:lnSpc>
              <a:buNone/>
            </a:pPr>
            <a:r>
              <a:rPr lang="en-US" sz="3000" b="0" strike="noStrike" spc="-1">
                <a:solidFill>
                  <a:srgbClr val="000000"/>
                </a:solidFill>
                <a:latin typeface="Arial"/>
                <a:ea typeface="ＭＳ Ｐゴシック"/>
              </a:rPr>
              <a:t>High-speed data flow enables real-time data collection, transmission, visualization, </a:t>
            </a:r>
            <a:endParaRPr lang="en-US" sz="3000" b="0" strike="noStrike" spc="-1">
              <a:latin typeface="Arial"/>
            </a:endParaRPr>
          </a:p>
          <a:p>
            <a:pPr>
              <a:lnSpc>
                <a:spcPct val="100000"/>
              </a:lnSpc>
              <a:buNone/>
            </a:pPr>
            <a:r>
              <a:rPr lang="en-US" sz="3000" b="0" strike="noStrike" spc="-1">
                <a:solidFill>
                  <a:srgbClr val="000000"/>
                </a:solidFill>
                <a:latin typeface="Arial"/>
                <a:ea typeface="ＭＳ Ｐゴシック"/>
              </a:rPr>
              <a:t>storage and processing, forming a robust data ecosystem powered by PYNQ.</a:t>
            </a:r>
            <a:endParaRPr lang="en-US" sz="3000" b="0" strike="noStrike" spc="-1">
              <a:latin typeface="Arial"/>
            </a:endParaRPr>
          </a:p>
        </p:txBody>
      </p:sp>
      <p:sp>
        <p:nvSpPr>
          <p:cNvPr id="48" name="AutoShape 231"/>
          <p:cNvSpPr/>
          <p:nvPr/>
        </p:nvSpPr>
        <p:spPr>
          <a:xfrm>
            <a:off x="393840" y="8006040"/>
            <a:ext cx="14521320" cy="14562720"/>
          </a:xfrm>
          <a:prstGeom prst="roundRect">
            <a:avLst>
              <a:gd name="adj" fmla="val 4584"/>
            </a:avLst>
          </a:prstGeom>
          <a:solidFill>
            <a:srgbClr val="EEECE8"/>
          </a:solidFill>
          <a:ln w="0">
            <a:noFill/>
          </a:ln>
        </p:spPr>
        <p:style>
          <a:lnRef idx="0">
            <a:scrgbClr r="0" g="0" b="0"/>
          </a:lnRef>
          <a:fillRef idx="0">
            <a:scrgbClr r="0" g="0" b="0"/>
          </a:fillRef>
          <a:effectRef idx="0">
            <a:scrgbClr r="0" g="0" b="0"/>
          </a:effectRef>
          <a:fontRef idx="minor"/>
        </p:style>
      </p:sp>
      <p:sp>
        <p:nvSpPr>
          <p:cNvPr id="49" name="AutoShape 235"/>
          <p:cNvSpPr/>
          <p:nvPr/>
        </p:nvSpPr>
        <p:spPr>
          <a:xfrm>
            <a:off x="15395760" y="8020440"/>
            <a:ext cx="14483160" cy="14548320"/>
          </a:xfrm>
          <a:prstGeom prst="roundRect">
            <a:avLst>
              <a:gd name="adj" fmla="val 3940"/>
            </a:avLst>
          </a:prstGeom>
          <a:solidFill>
            <a:srgbClr val="EEECE8"/>
          </a:solidFill>
          <a:ln w="0">
            <a:noFill/>
          </a:ln>
        </p:spPr>
        <p:style>
          <a:lnRef idx="0">
            <a:scrgbClr r="0" g="0" b="0"/>
          </a:lnRef>
          <a:fillRef idx="0">
            <a:scrgbClr r="0" g="0" b="0"/>
          </a:fillRef>
          <a:effectRef idx="0">
            <a:scrgbClr r="0" g="0" b="0"/>
          </a:effectRef>
          <a:fontRef idx="minor"/>
        </p:style>
      </p:sp>
      <p:sp>
        <p:nvSpPr>
          <p:cNvPr id="50" name="Rectangle 165"/>
          <p:cNvSpPr/>
          <p:nvPr/>
        </p:nvSpPr>
        <p:spPr>
          <a:xfrm>
            <a:off x="742680" y="32956920"/>
            <a:ext cx="13725000" cy="4867200"/>
          </a:xfrm>
          <a:prstGeom prst="rect">
            <a:avLst/>
          </a:prstGeom>
          <a:noFill/>
          <a:ln w="0">
            <a:noFill/>
          </a:ln>
        </p:spPr>
        <p:style>
          <a:lnRef idx="0">
            <a:scrgbClr r="0" g="0" b="0"/>
          </a:lnRef>
          <a:fillRef idx="0">
            <a:scrgbClr r="0" g="0" b="0"/>
          </a:fillRef>
          <a:effectRef idx="0">
            <a:scrgbClr r="0" g="0" b="0"/>
          </a:effectRef>
          <a:fontRef idx="minor"/>
        </p:style>
      </p:sp>
      <p:sp>
        <p:nvSpPr>
          <p:cNvPr id="53" name="Rectangle 12"/>
          <p:cNvSpPr/>
          <p:nvPr/>
        </p:nvSpPr>
        <p:spPr>
          <a:xfrm>
            <a:off x="0" y="39729240"/>
            <a:ext cx="30274920" cy="545760"/>
          </a:xfrm>
          <a:prstGeom prst="rect">
            <a:avLst/>
          </a:prstGeom>
          <a:solidFill>
            <a:srgbClr val="0070C0"/>
          </a:solidFill>
          <a:ln w="0">
            <a:noFill/>
          </a:ln>
        </p:spPr>
        <p:style>
          <a:lnRef idx="0">
            <a:scrgbClr r="0" g="0" b="0"/>
          </a:lnRef>
          <a:fillRef idx="0">
            <a:scrgbClr r="0" g="0" b="0"/>
          </a:fillRef>
          <a:effectRef idx="0">
            <a:scrgbClr r="0" g="0" b="0"/>
          </a:effectRef>
          <a:fontRef idx="minor"/>
        </p:style>
      </p:sp>
      <p:sp>
        <p:nvSpPr>
          <p:cNvPr id="54" name="Text Box 16"/>
          <p:cNvSpPr/>
          <p:nvPr/>
        </p:nvSpPr>
        <p:spPr>
          <a:xfrm>
            <a:off x="14059080" y="39726000"/>
            <a:ext cx="2993760" cy="570960"/>
          </a:xfrm>
          <a:prstGeom prst="rect">
            <a:avLst/>
          </a:prstGeom>
          <a:noFill/>
          <a:ln w="0">
            <a:noFill/>
          </a:ln>
        </p:spPr>
        <p:style>
          <a:lnRef idx="0">
            <a:scrgbClr r="0" g="0" b="0"/>
          </a:lnRef>
          <a:fillRef idx="0">
            <a:scrgbClr r="0" g="0" b="0"/>
          </a:fillRef>
          <a:effectRef idx="0">
            <a:scrgbClr r="0" g="0" b="0"/>
          </a:effectRef>
          <a:fontRef idx="minor"/>
        </p:style>
        <p:txBody>
          <a:bodyPr lIns="72000" tIns="10800" rIns="0" bIns="10800" anchor="ctr">
            <a:spAutoFit/>
          </a:bodyPr>
          <a:lstStyle/>
          <a:p>
            <a:pPr>
              <a:lnSpc>
                <a:spcPct val="100000"/>
              </a:lnSpc>
              <a:spcBef>
                <a:spcPts val="1800"/>
              </a:spcBef>
              <a:buNone/>
            </a:pPr>
            <a:r>
              <a:rPr lang="en-US" sz="3600" b="1" strike="noStrike" spc="-1">
                <a:solidFill>
                  <a:srgbClr val="FFFFFF"/>
                </a:solidFill>
                <a:latin typeface="Arial"/>
                <a:ea typeface="ＭＳ Ｐゴシック"/>
              </a:rPr>
              <a:t>Contact</a:t>
            </a:r>
            <a:endParaRPr lang="en-US" sz="3600" b="0" strike="noStrike" spc="-1">
              <a:latin typeface="Arial"/>
            </a:endParaRPr>
          </a:p>
        </p:txBody>
      </p:sp>
      <p:sp>
        <p:nvSpPr>
          <p:cNvPr id="55" name="Text Box 146"/>
          <p:cNvSpPr/>
          <p:nvPr/>
        </p:nvSpPr>
        <p:spPr>
          <a:xfrm>
            <a:off x="1200240" y="40340520"/>
            <a:ext cx="13979160" cy="1736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600" b="1" strike="noStrike" spc="-1">
                <a:solidFill>
                  <a:srgbClr val="000000"/>
                </a:solidFill>
                <a:latin typeface="Arial"/>
                <a:ea typeface="ＭＳ Ｐゴシック"/>
              </a:rPr>
              <a:t>Prof. Dr. Jens Anders  </a:t>
            </a:r>
            <a:endParaRPr lang="en-US" sz="3600" b="0" strike="noStrike" spc="-1">
              <a:latin typeface="Arial"/>
            </a:endParaRPr>
          </a:p>
          <a:p>
            <a:pPr>
              <a:lnSpc>
                <a:spcPct val="100000"/>
              </a:lnSpc>
              <a:buNone/>
            </a:pPr>
            <a:r>
              <a:rPr lang="en-US" sz="3600" b="0" strike="noStrike" spc="-1">
                <a:solidFill>
                  <a:srgbClr val="000000"/>
                </a:solidFill>
                <a:latin typeface="Arial"/>
                <a:ea typeface="ＭＳ Ｐゴシック"/>
              </a:rPr>
              <a:t>Tel: +49 (0)711 685 67250</a:t>
            </a:r>
            <a:endParaRPr lang="en-US" sz="3600" b="0" strike="noStrike" spc="-1">
              <a:latin typeface="Arial"/>
            </a:endParaRPr>
          </a:p>
          <a:p>
            <a:pPr>
              <a:lnSpc>
                <a:spcPct val="100000"/>
              </a:lnSpc>
              <a:buNone/>
            </a:pPr>
            <a:r>
              <a:rPr lang="en-US" sz="3600" b="0" strike="noStrike" spc="-1">
                <a:solidFill>
                  <a:srgbClr val="000000"/>
                </a:solidFill>
                <a:latin typeface="Arial"/>
                <a:ea typeface="ＭＳ Ｐゴシック"/>
              </a:rPr>
              <a:t>Email: jens.anders@ite.uni-stuttgart.de</a:t>
            </a:r>
            <a:endParaRPr lang="en-US" sz="3600" b="0" strike="noStrike" spc="-1">
              <a:latin typeface="Arial"/>
            </a:endParaRPr>
          </a:p>
        </p:txBody>
      </p:sp>
      <p:sp>
        <p:nvSpPr>
          <p:cNvPr id="56" name="Text Box 147"/>
          <p:cNvSpPr/>
          <p:nvPr/>
        </p:nvSpPr>
        <p:spPr>
          <a:xfrm>
            <a:off x="15939720" y="40215960"/>
            <a:ext cx="13821840" cy="2284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buNone/>
            </a:pPr>
            <a:r>
              <a:rPr lang="en-US" sz="3600" b="1" strike="noStrike" spc="-1">
                <a:solidFill>
                  <a:srgbClr val="000000"/>
                </a:solidFill>
                <a:latin typeface="Arial"/>
                <a:ea typeface="ＭＳ Ｐゴシック"/>
              </a:rPr>
              <a:t>Institute of Smart Sensors</a:t>
            </a:r>
            <a:endParaRPr lang="en-US" sz="3600" b="0" strike="noStrike" spc="-1">
              <a:latin typeface="Arial"/>
            </a:endParaRPr>
          </a:p>
          <a:p>
            <a:pPr algn="r">
              <a:lnSpc>
                <a:spcPct val="100000"/>
              </a:lnSpc>
              <a:buNone/>
            </a:pPr>
            <a:r>
              <a:rPr lang="en-US" sz="3600" b="0" strike="noStrike" spc="-1">
                <a:solidFill>
                  <a:srgbClr val="000000"/>
                </a:solidFill>
                <a:latin typeface="Arial"/>
                <a:ea typeface="ＭＳ Ｐゴシック"/>
              </a:rPr>
              <a:t>Pfaffenwaldring 47</a:t>
            </a:r>
            <a:endParaRPr lang="en-US" sz="3600" b="0" strike="noStrike" spc="-1">
              <a:latin typeface="Arial"/>
            </a:endParaRPr>
          </a:p>
          <a:p>
            <a:pPr algn="r">
              <a:lnSpc>
                <a:spcPct val="100000"/>
              </a:lnSpc>
              <a:buNone/>
            </a:pPr>
            <a:r>
              <a:rPr lang="en-US" sz="3600" b="0" strike="noStrike" spc="-1">
                <a:solidFill>
                  <a:srgbClr val="000000"/>
                </a:solidFill>
                <a:latin typeface="Arial"/>
                <a:ea typeface="ＭＳ Ｐゴシック"/>
              </a:rPr>
              <a:t>70569 Stuttgart, Germany</a:t>
            </a:r>
            <a:endParaRPr lang="en-US" sz="3600" b="0" strike="noStrike" spc="-1">
              <a:latin typeface="Arial"/>
            </a:endParaRPr>
          </a:p>
          <a:p>
            <a:pPr algn="r">
              <a:lnSpc>
                <a:spcPct val="100000"/>
              </a:lnSpc>
              <a:buNone/>
            </a:pPr>
            <a:r>
              <a:rPr lang="en-US" sz="3600" b="0" strike="noStrike" spc="-1">
                <a:solidFill>
                  <a:srgbClr val="0066FF"/>
                </a:solidFill>
                <a:latin typeface="Arial"/>
                <a:ea typeface="ＭＳ Ｐゴシック"/>
              </a:rPr>
              <a:t>https://www.iis.uni-stuttgart.de/</a:t>
            </a:r>
            <a:endParaRPr lang="en-US" sz="3600" b="0" strike="noStrike" spc="-1">
              <a:latin typeface="Arial"/>
            </a:endParaRPr>
          </a:p>
        </p:txBody>
      </p:sp>
      <p:sp>
        <p:nvSpPr>
          <p:cNvPr id="57" name="Rectangle 164"/>
          <p:cNvSpPr/>
          <p:nvPr/>
        </p:nvSpPr>
        <p:spPr>
          <a:xfrm>
            <a:off x="0" y="2799720"/>
            <a:ext cx="30274920" cy="545760"/>
          </a:xfrm>
          <a:prstGeom prst="rect">
            <a:avLst/>
          </a:prstGeom>
          <a:solidFill>
            <a:schemeClr val="bg1"/>
          </a:solidFill>
          <a:ln w="0">
            <a:noFill/>
          </a:ln>
        </p:spPr>
        <p:style>
          <a:lnRef idx="0">
            <a:scrgbClr r="0" g="0" b="0"/>
          </a:lnRef>
          <a:fillRef idx="0">
            <a:scrgbClr r="0" g="0" b="0"/>
          </a:fillRef>
          <a:effectRef idx="0">
            <a:scrgbClr r="0" g="0" b="0"/>
          </a:effectRef>
          <a:fontRef idx="minor"/>
        </p:style>
      </p:sp>
      <p:sp>
        <p:nvSpPr>
          <p:cNvPr id="58" name="Rectangle 6"/>
          <p:cNvSpPr/>
          <p:nvPr/>
        </p:nvSpPr>
        <p:spPr>
          <a:xfrm>
            <a:off x="0" y="3335040"/>
            <a:ext cx="30274920" cy="4320720"/>
          </a:xfrm>
          <a:prstGeom prst="rect">
            <a:avLst/>
          </a:prstGeom>
          <a:solidFill>
            <a:srgbClr val="0070C0"/>
          </a:solidFill>
          <a:ln w="0">
            <a:noFill/>
          </a:ln>
        </p:spPr>
        <p:style>
          <a:lnRef idx="0">
            <a:scrgbClr r="0" g="0" b="0"/>
          </a:lnRef>
          <a:fillRef idx="0">
            <a:scrgbClr r="0" g="0" b="0"/>
          </a:fillRef>
          <a:effectRef idx="0">
            <a:scrgbClr r="0" g="0" b="0"/>
          </a:effectRef>
          <a:fontRef idx="minor"/>
        </p:style>
      </p:sp>
      <p:sp>
        <p:nvSpPr>
          <p:cNvPr id="59" name="Rectangle 8"/>
          <p:cNvSpPr/>
          <p:nvPr/>
        </p:nvSpPr>
        <p:spPr>
          <a:xfrm>
            <a:off x="2758680" y="3477600"/>
            <a:ext cx="26577720" cy="2536560"/>
          </a:xfrm>
          <a:prstGeom prst="rect">
            <a:avLst/>
          </a:prstGeom>
          <a:noFill/>
          <a:ln w="0">
            <a:noFill/>
          </a:ln>
        </p:spPr>
        <p:style>
          <a:lnRef idx="0">
            <a:scrgbClr r="0" g="0" b="0"/>
          </a:lnRef>
          <a:fillRef idx="0">
            <a:scrgbClr r="0" g="0" b="0"/>
          </a:fillRef>
          <a:effectRef idx="0">
            <a:scrgbClr r="0" g="0" b="0"/>
          </a:effectRef>
          <a:fontRef idx="minor"/>
        </p:style>
        <p:txBody>
          <a:bodyPr lIns="0" tIns="208800" rIns="0" bIns="208800" anchor="ctr">
            <a:noAutofit/>
          </a:bodyPr>
          <a:lstStyle/>
          <a:p>
            <a:pPr algn="r">
              <a:lnSpc>
                <a:spcPct val="100000"/>
              </a:lnSpc>
              <a:buNone/>
            </a:pPr>
            <a:r>
              <a:rPr lang="en-US" sz="8000" b="1" strike="noStrike" spc="-1">
                <a:solidFill>
                  <a:srgbClr val="FFFFFF"/>
                </a:solidFill>
                <a:latin typeface="Arial"/>
                <a:ea typeface="ＭＳ Ｐゴシック"/>
              </a:rPr>
              <a:t>Quantum</a:t>
            </a:r>
            <a:r>
              <a:rPr lang="en-US" sz="1400" b="0" strike="noStrike" spc="-1">
                <a:solidFill>
                  <a:srgbClr val="374151"/>
                </a:solidFill>
                <a:latin typeface="Arial"/>
                <a:ea typeface="ＭＳ Ｐゴシック"/>
              </a:rPr>
              <a:t>  </a:t>
            </a:r>
            <a:r>
              <a:rPr lang="en-US" sz="8000" b="1" strike="noStrike" spc="-1">
                <a:solidFill>
                  <a:srgbClr val="FFFFFF"/>
                </a:solidFill>
                <a:latin typeface="Arial"/>
                <a:ea typeface="ＭＳ Ｐゴシック"/>
              </a:rPr>
              <a:t>Sensing</a:t>
            </a:r>
            <a:endParaRPr lang="en-US" sz="8000" b="0" strike="noStrike" spc="-1">
              <a:latin typeface="Arial"/>
            </a:endParaRPr>
          </a:p>
          <a:p>
            <a:pPr algn="r">
              <a:lnSpc>
                <a:spcPct val="100000"/>
              </a:lnSpc>
              <a:buNone/>
            </a:pPr>
            <a:r>
              <a:rPr lang="en-US" sz="3600" b="0" strike="noStrike" spc="-1">
                <a:solidFill>
                  <a:srgbClr val="FFFFFF"/>
                </a:solidFill>
                <a:latin typeface="Arial"/>
                <a:ea typeface="ＭＳ Ｐゴシック"/>
              </a:rPr>
              <a:t>PYNQ-based Portable Nuclear Magnetic Resonance Spectrometer Powered by Deep Learning from AMD Xilinx</a:t>
            </a:r>
            <a:endParaRPr lang="en-US" sz="3600" b="0" strike="noStrike" spc="-1">
              <a:latin typeface="Arial"/>
            </a:endParaRPr>
          </a:p>
        </p:txBody>
      </p:sp>
      <p:sp>
        <p:nvSpPr>
          <p:cNvPr id="60" name="Text Box 15"/>
          <p:cNvSpPr/>
          <p:nvPr/>
        </p:nvSpPr>
        <p:spPr>
          <a:xfrm>
            <a:off x="974160" y="6145920"/>
            <a:ext cx="28358640" cy="1187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r">
              <a:lnSpc>
                <a:spcPct val="100000"/>
              </a:lnSpc>
              <a:buNone/>
            </a:pPr>
            <a:r>
              <a:rPr lang="en-US" sz="3600" b="0" strike="noStrike" spc="-1">
                <a:solidFill>
                  <a:srgbClr val="FFFFFF"/>
                </a:solidFill>
                <a:latin typeface="Arial"/>
                <a:ea typeface="ＭＳ Ｐゴシック"/>
              </a:rPr>
              <a:t>Z. Zhao, Z. Jianyu, S. Pratyush, P. Yichao, M. Hima </a:t>
            </a:r>
            <a:endParaRPr lang="en-US" sz="3600" b="0" strike="noStrike" spc="-1">
              <a:latin typeface="Arial"/>
            </a:endParaRPr>
          </a:p>
          <a:p>
            <a:pPr algn="r">
              <a:lnSpc>
                <a:spcPct val="100000"/>
              </a:lnSpc>
              <a:buNone/>
            </a:pPr>
            <a:endParaRPr lang="en-US" sz="3600" b="0" strike="noStrike" spc="-1">
              <a:latin typeface="Arial"/>
            </a:endParaRPr>
          </a:p>
        </p:txBody>
      </p:sp>
      <p:sp>
        <p:nvSpPr>
          <p:cNvPr id="64" name="Rectangle 83"/>
          <p:cNvSpPr/>
          <p:nvPr/>
        </p:nvSpPr>
        <p:spPr>
          <a:xfrm>
            <a:off x="820080" y="22991040"/>
            <a:ext cx="13680720" cy="3855960"/>
          </a:xfrm>
          <a:prstGeom prst="rect">
            <a:avLst/>
          </a:prstGeom>
          <a:noFill/>
          <a:ln w="0">
            <a:noFill/>
          </a:ln>
        </p:spPr>
        <p:style>
          <a:lnRef idx="0">
            <a:scrgbClr r="0" g="0" b="0"/>
          </a:lnRef>
          <a:fillRef idx="0">
            <a:scrgbClr r="0" g="0" b="0"/>
          </a:fillRef>
          <a:effectRef idx="0">
            <a:scrgbClr r="0" g="0" b="0"/>
          </a:effectRef>
          <a:fontRef idx="minor"/>
        </p:style>
        <p:txBody>
          <a:bodyPr lIns="0" tIns="208800" rIns="0" bIns="208800" anchor="t">
            <a:noAutofit/>
          </a:bodyPr>
          <a:lstStyle/>
          <a:p>
            <a:pPr marL="257040" indent="-257040" algn="just">
              <a:lnSpc>
                <a:spcPct val="100000"/>
              </a:lnSpc>
              <a:buNone/>
              <a:tabLst>
                <a:tab pos="0" algn="l"/>
              </a:tabLst>
            </a:pPr>
            <a:r>
              <a:rPr lang="en-US" sz="3600" b="1" strike="noStrike" spc="-1">
                <a:solidFill>
                  <a:srgbClr val="0070C0"/>
                </a:solidFill>
                <a:latin typeface="Arial"/>
                <a:ea typeface="ＭＳ Ｐゴシック"/>
              </a:rPr>
              <a:t>System Configuration</a:t>
            </a:r>
            <a:endParaRPr lang="en-US" sz="3600" b="0" strike="noStrike" spc="-1">
              <a:latin typeface="Arial"/>
            </a:endParaRPr>
          </a:p>
          <a:p>
            <a:pPr marL="571680" indent="-571680">
              <a:lnSpc>
                <a:spcPct val="100000"/>
              </a:lnSpc>
              <a:buClr>
                <a:srgbClr val="000000"/>
              </a:buClr>
              <a:buFont typeface="Arial"/>
              <a:buChar char="•"/>
              <a:tabLst>
                <a:tab pos="0" algn="l"/>
              </a:tabLst>
            </a:pPr>
            <a:r>
              <a:rPr lang="en-US" sz="3000" b="0" strike="noStrike" spc="-1">
                <a:solidFill>
                  <a:srgbClr val="000000"/>
                </a:solidFill>
                <a:latin typeface="Arial"/>
                <a:ea typeface="ＭＳ Ｐゴシック"/>
              </a:rPr>
              <a:t>Hardware Components</a:t>
            </a:r>
            <a:endParaRPr lang="en-US" sz="3000" b="0" strike="noStrike" spc="-1">
              <a:latin typeface="Arial"/>
            </a:endParaRPr>
          </a:p>
          <a:p>
            <a:pPr>
              <a:lnSpc>
                <a:spcPct val="100000"/>
              </a:lnSpc>
              <a:buNone/>
              <a:tabLst>
                <a:tab pos="0" algn="l"/>
              </a:tabLst>
            </a:pPr>
            <a:r>
              <a:rPr lang="en-US" sz="3000" b="0" strike="noStrike" spc="-1">
                <a:solidFill>
                  <a:srgbClr val="000000"/>
                </a:solidFill>
                <a:latin typeface="Arial"/>
                <a:ea typeface="ＭＳ Ｐゴシック"/>
              </a:rPr>
              <a:t>Custom-designed PCB boards for portable NMR experiments are mounted on PYNQ board. Convenient control and visualization possibility with Wifi module.  </a:t>
            </a:r>
            <a:endParaRPr lang="en-US" sz="3000" b="0" strike="noStrike" spc="-1">
              <a:latin typeface="Arial"/>
            </a:endParaRPr>
          </a:p>
          <a:p>
            <a:pPr>
              <a:lnSpc>
                <a:spcPct val="100000"/>
              </a:lnSpc>
              <a:buNone/>
              <a:tabLst>
                <a:tab pos="0" algn="l"/>
              </a:tabLst>
            </a:pPr>
            <a:endParaRPr lang="en-US" sz="3000" b="0" strike="noStrike" spc="-1">
              <a:latin typeface="Arial"/>
            </a:endParaRPr>
          </a:p>
          <a:p>
            <a:pPr>
              <a:lnSpc>
                <a:spcPct val="100000"/>
              </a:lnSpc>
              <a:buNone/>
              <a:tabLst>
                <a:tab pos="0" algn="l"/>
              </a:tabLst>
            </a:pPr>
            <a:endParaRPr lang="en-US" sz="1600" b="0" strike="noStrike" spc="-1">
              <a:latin typeface="Arial"/>
            </a:endParaRPr>
          </a:p>
        </p:txBody>
      </p:sp>
      <p:sp>
        <p:nvSpPr>
          <p:cNvPr id="65" name="Rectangle 165"/>
          <p:cNvSpPr/>
          <p:nvPr/>
        </p:nvSpPr>
        <p:spPr>
          <a:xfrm>
            <a:off x="15795240" y="23177640"/>
            <a:ext cx="13689720" cy="3868920"/>
          </a:xfrm>
          <a:prstGeom prst="rect">
            <a:avLst/>
          </a:prstGeom>
          <a:noFill/>
          <a:ln w="0">
            <a:noFill/>
          </a:ln>
        </p:spPr>
        <p:style>
          <a:lnRef idx="0">
            <a:scrgbClr r="0" g="0" b="0"/>
          </a:lnRef>
          <a:fillRef idx="0">
            <a:scrgbClr r="0" g="0" b="0"/>
          </a:fillRef>
          <a:effectRef idx="0">
            <a:scrgbClr r="0" g="0" b="0"/>
          </a:effectRef>
          <a:fontRef idx="minor"/>
        </p:style>
        <p:txBody>
          <a:bodyPr lIns="0" tIns="208800" rIns="0" bIns="208800" anchor="t">
            <a:noAutofit/>
          </a:bodyPr>
          <a:lstStyle/>
          <a:p>
            <a:pPr marL="257040" indent="-257040">
              <a:lnSpc>
                <a:spcPct val="100000"/>
              </a:lnSpc>
              <a:buNone/>
              <a:tabLst>
                <a:tab pos="0" algn="l"/>
              </a:tabLst>
            </a:pPr>
            <a:r>
              <a:rPr lang="en-US" sz="3600" b="1" strike="noStrike" spc="-1" dirty="0">
                <a:solidFill>
                  <a:srgbClr val="0070C0"/>
                </a:solidFill>
                <a:latin typeface="Arial"/>
                <a:ea typeface="ＭＳ Ｐゴシック"/>
              </a:rPr>
              <a:t>Deep Learning Based Material Analysis</a:t>
            </a:r>
            <a:endParaRPr lang="en-US" sz="3600" b="0" strike="noStrike" spc="-1" dirty="0">
              <a:latin typeface="Arial"/>
            </a:endParaRPr>
          </a:p>
          <a:p>
            <a:pPr marL="257040" indent="-257040">
              <a:lnSpc>
                <a:spcPct val="100000"/>
              </a:lnSpc>
              <a:buNone/>
              <a:tabLst>
                <a:tab pos="0" algn="l"/>
              </a:tabLst>
            </a:pPr>
            <a:endParaRPr lang="en-US" sz="1600" b="0" strike="noStrike" spc="-1" dirty="0">
              <a:latin typeface="Arial"/>
            </a:endParaRPr>
          </a:p>
          <a:p>
            <a:pPr marL="257040" indent="-257040" algn="just">
              <a:lnSpc>
                <a:spcPct val="100000"/>
              </a:lnSpc>
              <a:buNone/>
              <a:tabLst>
                <a:tab pos="0" algn="l"/>
              </a:tabLst>
            </a:pPr>
            <a:r>
              <a:rPr lang="en-US" sz="3000" b="0" strike="noStrike" spc="-1" dirty="0">
                <a:solidFill>
                  <a:srgbClr val="374151"/>
                </a:solidFill>
                <a:latin typeface="Arial"/>
                <a:ea typeface="ＭＳ Ｐゴシック"/>
              </a:rPr>
              <a:t>  </a:t>
            </a:r>
            <a:r>
              <a:rPr lang="en-US" sz="3000" spc="-1" dirty="0">
                <a:solidFill>
                  <a:srgbClr val="374151"/>
                </a:solidFill>
                <a:latin typeface="Arial"/>
                <a:ea typeface="ＭＳ Ｐゴシック"/>
              </a:rPr>
              <a:t> </a:t>
            </a:r>
            <a:r>
              <a:rPr lang="en-US" sz="3000" b="0" strike="noStrike" spc="-1" dirty="0">
                <a:solidFill>
                  <a:srgbClr val="000000"/>
                </a:solidFill>
                <a:latin typeface="Arial"/>
                <a:ea typeface="ＭＳ Ｐゴシック"/>
              </a:rPr>
              <a:t>AMD's Xilinx Deep Learning </a:t>
            </a:r>
            <a:r>
              <a:rPr lang="en-US" altLang="zh-CN" sz="3000" b="0" strike="noStrike" spc="-1" dirty="0">
                <a:solidFill>
                  <a:srgbClr val="000000"/>
                </a:solidFill>
                <a:latin typeface="Arial"/>
                <a:ea typeface="ＭＳ Ｐゴシック"/>
              </a:rPr>
              <a:t>Unit </a:t>
            </a:r>
            <a:r>
              <a:rPr lang="en-US" sz="3000" b="0" strike="noStrike" spc="-1" dirty="0">
                <a:solidFill>
                  <a:srgbClr val="000000"/>
                </a:solidFill>
                <a:latin typeface="Arial"/>
                <a:ea typeface="ＭＳ Ｐゴシック"/>
              </a:rPr>
              <a:t>will provide significant assistance for material spectrum identification in NMR spectroscopy. Here, we apply it in spectrum detection and in the spectral correction of the transmission frequency of the ASIC, to ensure signals resulting from spin are perfectly averaged to reduce noise. We also continually adjust based on feedback from the deep learning unit to ensure samples are excited at the correct Larmor frequency.</a:t>
            </a:r>
            <a:endParaRPr lang="en-US" sz="3000" b="0" strike="noStrike" spc="-1" dirty="0">
              <a:latin typeface="Arial"/>
            </a:endParaRPr>
          </a:p>
        </p:txBody>
      </p:sp>
      <p:sp>
        <p:nvSpPr>
          <p:cNvPr id="66" name="Rectangle 165"/>
          <p:cNvSpPr/>
          <p:nvPr/>
        </p:nvSpPr>
        <p:spPr>
          <a:xfrm>
            <a:off x="15854400" y="22099320"/>
            <a:ext cx="13725000" cy="3819960"/>
          </a:xfrm>
          <a:prstGeom prst="rect">
            <a:avLst/>
          </a:prstGeom>
          <a:noFill/>
          <a:ln w="0">
            <a:noFill/>
          </a:ln>
        </p:spPr>
        <p:style>
          <a:lnRef idx="0">
            <a:scrgbClr r="0" g="0" b="0"/>
          </a:lnRef>
          <a:fillRef idx="0">
            <a:scrgbClr r="0" g="0" b="0"/>
          </a:fillRef>
          <a:effectRef idx="0">
            <a:scrgbClr r="0" g="0" b="0"/>
          </a:effectRef>
          <a:fontRef idx="minor"/>
        </p:style>
      </p:sp>
      <p:pic>
        <p:nvPicPr>
          <p:cNvPr id="68" name="Grafik 61"/>
          <p:cNvPicPr/>
          <p:nvPr/>
        </p:nvPicPr>
        <p:blipFill>
          <a:blip r:embed="rId3"/>
          <a:stretch/>
        </p:blipFill>
        <p:spPr>
          <a:xfrm>
            <a:off x="20629800" y="327960"/>
            <a:ext cx="9248040" cy="2441880"/>
          </a:xfrm>
          <a:prstGeom prst="rect">
            <a:avLst/>
          </a:prstGeom>
          <a:ln w="0">
            <a:noFill/>
          </a:ln>
        </p:spPr>
      </p:pic>
      <p:sp>
        <p:nvSpPr>
          <p:cNvPr id="69" name="Rectangle 83"/>
          <p:cNvSpPr/>
          <p:nvPr/>
        </p:nvSpPr>
        <p:spPr>
          <a:xfrm>
            <a:off x="15939720" y="7862040"/>
            <a:ext cx="13680720" cy="2759400"/>
          </a:xfrm>
          <a:prstGeom prst="rect">
            <a:avLst/>
          </a:prstGeom>
          <a:noFill/>
          <a:ln w="0">
            <a:noFill/>
          </a:ln>
        </p:spPr>
        <p:style>
          <a:lnRef idx="0">
            <a:scrgbClr r="0" g="0" b="0"/>
          </a:lnRef>
          <a:fillRef idx="0">
            <a:scrgbClr r="0" g="0" b="0"/>
          </a:fillRef>
          <a:effectRef idx="0">
            <a:scrgbClr r="0" g="0" b="0"/>
          </a:effectRef>
          <a:fontRef idx="minor"/>
        </p:style>
        <p:txBody>
          <a:bodyPr lIns="0" tIns="208800" rIns="0" bIns="208800" anchor="t">
            <a:noAutofit/>
          </a:bodyPr>
          <a:lstStyle/>
          <a:p>
            <a:pPr marL="257040" indent="-257040" algn="just">
              <a:lnSpc>
                <a:spcPct val="150000"/>
              </a:lnSpc>
              <a:buNone/>
              <a:tabLst>
                <a:tab pos="0" algn="l"/>
              </a:tabLst>
            </a:pPr>
            <a:r>
              <a:rPr lang="en-US" sz="3600" b="1" strike="noStrike" spc="-1">
                <a:solidFill>
                  <a:srgbClr val="0070C0"/>
                </a:solidFill>
                <a:latin typeface="Arial"/>
                <a:ea typeface="ＭＳ Ｐゴシック"/>
              </a:rPr>
              <a:t>Experiments Result Illustration on Ipad*</a:t>
            </a:r>
            <a:endParaRPr lang="en-US" sz="3600" b="0" strike="noStrike" spc="-1">
              <a:latin typeface="Arial"/>
            </a:endParaRPr>
          </a:p>
          <a:p>
            <a:pPr marL="257040" indent="-257040" algn="just">
              <a:lnSpc>
                <a:spcPct val="150000"/>
              </a:lnSpc>
              <a:buNone/>
              <a:tabLst>
                <a:tab pos="0" algn="l"/>
              </a:tabLst>
            </a:pPr>
            <a:r>
              <a:rPr lang="en-US" sz="3000" b="0" strike="noStrike" spc="-1">
                <a:solidFill>
                  <a:srgbClr val="000000"/>
                </a:solidFill>
                <a:latin typeface="Arial"/>
                <a:ea typeface="ＭＳ Ｐゴシック"/>
              </a:rPr>
              <a:t>  FID time-domain signal and frequency spectrum from the </a:t>
            </a:r>
            <a:r>
              <a:rPr lang="de-DE" sz="3000" b="0" strike="noStrike" spc="-1">
                <a:solidFill>
                  <a:srgbClr val="000000"/>
                </a:solidFill>
                <a:latin typeface="Arial"/>
                <a:ea typeface="ＭＳ Ｐゴシック"/>
              </a:rPr>
              <a:t>Ethanol</a:t>
            </a:r>
            <a:endParaRPr lang="en-US" sz="3000" b="0" strike="noStrike" spc="-1">
              <a:latin typeface="Arial"/>
            </a:endParaRPr>
          </a:p>
          <a:p>
            <a:pPr algn="just">
              <a:lnSpc>
                <a:spcPct val="150000"/>
              </a:lnSpc>
              <a:buNone/>
              <a:tabLst>
                <a:tab pos="0" algn="l"/>
              </a:tabLst>
            </a:pPr>
            <a:endParaRPr lang="en-US" sz="3600" b="0" strike="noStrike" spc="-1">
              <a:latin typeface="Arial"/>
            </a:endParaRPr>
          </a:p>
          <a:p>
            <a:pPr algn="just">
              <a:lnSpc>
                <a:spcPct val="150000"/>
              </a:lnSpc>
              <a:buNone/>
              <a:tabLst>
                <a:tab pos="0" algn="l"/>
              </a:tabLst>
            </a:pPr>
            <a:endParaRPr lang="en-US" sz="3600" b="0" strike="noStrike" spc="-1">
              <a:latin typeface="Arial"/>
            </a:endParaRPr>
          </a:p>
          <a:p>
            <a:pPr algn="just">
              <a:lnSpc>
                <a:spcPct val="150000"/>
              </a:lnSpc>
              <a:buNone/>
              <a:tabLst>
                <a:tab pos="0" algn="l"/>
              </a:tabLst>
            </a:pPr>
            <a:endParaRPr lang="en-US" sz="3600" b="0" strike="noStrike" spc="-1">
              <a:latin typeface="Arial"/>
            </a:endParaRPr>
          </a:p>
          <a:p>
            <a:pPr algn="just">
              <a:lnSpc>
                <a:spcPct val="150000"/>
              </a:lnSpc>
              <a:buNone/>
              <a:tabLst>
                <a:tab pos="0" algn="l"/>
              </a:tabLst>
            </a:pPr>
            <a:endParaRPr lang="en-US" sz="3600" b="0" strike="noStrike" spc="-1">
              <a:latin typeface="Arial"/>
            </a:endParaRPr>
          </a:p>
          <a:p>
            <a:pPr algn="just">
              <a:lnSpc>
                <a:spcPct val="150000"/>
              </a:lnSpc>
              <a:buNone/>
              <a:tabLst>
                <a:tab pos="0" algn="l"/>
              </a:tabLst>
            </a:pPr>
            <a:endParaRPr lang="en-US" sz="3600" b="0" strike="noStrike" spc="-1">
              <a:latin typeface="Arial"/>
            </a:endParaRPr>
          </a:p>
          <a:p>
            <a:pPr algn="just">
              <a:lnSpc>
                <a:spcPct val="150000"/>
              </a:lnSpc>
              <a:buNone/>
              <a:tabLst>
                <a:tab pos="0" algn="l"/>
              </a:tabLst>
            </a:pPr>
            <a:endParaRPr lang="en-US" sz="3600" b="0" strike="noStrike" spc="-1">
              <a:latin typeface="Arial"/>
            </a:endParaRPr>
          </a:p>
          <a:p>
            <a:pPr algn="just">
              <a:lnSpc>
                <a:spcPct val="150000"/>
              </a:lnSpc>
              <a:buNone/>
              <a:tabLst>
                <a:tab pos="0" algn="l"/>
              </a:tabLst>
            </a:pPr>
            <a:endParaRPr lang="en-US" sz="3600" b="0" strike="noStrike" spc="-1">
              <a:latin typeface="Arial"/>
            </a:endParaRPr>
          </a:p>
          <a:p>
            <a:pPr algn="just">
              <a:lnSpc>
                <a:spcPct val="150000"/>
              </a:lnSpc>
              <a:buNone/>
              <a:tabLst>
                <a:tab pos="0" algn="l"/>
              </a:tabLst>
            </a:pPr>
            <a:r>
              <a:rPr lang="en-US" sz="3000" b="0" strike="noStrike" spc="-1">
                <a:solidFill>
                  <a:srgbClr val="000000"/>
                </a:solidFill>
                <a:latin typeface="Arial"/>
                <a:ea typeface="ＭＳ Ｐゴシック"/>
              </a:rPr>
              <a:t>  CPMG time-domain signal and T</a:t>
            </a:r>
            <a:r>
              <a:rPr lang="en-US" sz="3000" b="0" strike="noStrike" spc="-1" baseline="-25000">
                <a:solidFill>
                  <a:srgbClr val="000000"/>
                </a:solidFill>
                <a:latin typeface="Arial"/>
                <a:ea typeface="ＭＳ Ｐゴシック"/>
              </a:rPr>
              <a:t>2</a:t>
            </a:r>
            <a:r>
              <a:rPr lang="en-US" sz="3000" b="0" strike="noStrike" spc="-1">
                <a:solidFill>
                  <a:srgbClr val="000000"/>
                </a:solidFill>
                <a:latin typeface="Arial"/>
                <a:ea typeface="ＭＳ Ｐゴシック"/>
              </a:rPr>
              <a:t> – relaxometry for cocking oil</a:t>
            </a:r>
            <a:endParaRPr lang="en-US" sz="3000" b="0" strike="noStrike" spc="-1">
              <a:latin typeface="Arial"/>
            </a:endParaRPr>
          </a:p>
        </p:txBody>
      </p:sp>
      <p:sp>
        <p:nvSpPr>
          <p:cNvPr id="70" name="Textfeld 10"/>
          <p:cNvSpPr/>
          <p:nvPr/>
        </p:nvSpPr>
        <p:spPr>
          <a:xfrm>
            <a:off x="5926680" y="28142280"/>
            <a:ext cx="258156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200" b="1" strike="noStrike" spc="-1">
                <a:solidFill>
                  <a:srgbClr val="000000"/>
                </a:solidFill>
                <a:latin typeface="Arial"/>
                <a:ea typeface="ＭＳ Ｐゴシック"/>
              </a:rPr>
              <a:t>FPGA-based NMR Filterboard</a:t>
            </a:r>
            <a:endParaRPr lang="en-US" sz="1200" b="0" strike="noStrike" spc="-1">
              <a:latin typeface="Arial"/>
            </a:endParaRPr>
          </a:p>
        </p:txBody>
      </p:sp>
      <p:grpSp>
        <p:nvGrpSpPr>
          <p:cNvPr id="82" name="Gruppieren 12"/>
          <p:cNvGrpSpPr/>
          <p:nvPr/>
        </p:nvGrpSpPr>
        <p:grpSpPr>
          <a:xfrm>
            <a:off x="579240" y="29770560"/>
            <a:ext cx="3065040" cy="2023200"/>
            <a:chOff x="579240" y="29770560"/>
            <a:chExt cx="3065040" cy="2023200"/>
          </a:xfrm>
        </p:grpSpPr>
        <p:sp>
          <p:nvSpPr>
            <p:cNvPr id="83" name="Picture 2"/>
            <p:cNvSpPr/>
            <p:nvPr/>
          </p:nvSpPr>
          <p:spPr>
            <a:xfrm rot="10255200">
              <a:off x="686880" y="29985480"/>
              <a:ext cx="2849400" cy="1593360"/>
            </a:xfrm>
            <a:prstGeom prst="roundRect">
              <a:avLst>
                <a:gd name="adj" fmla="val 8594"/>
              </a:avLst>
            </a:prstGeom>
            <a:blipFill rotWithShape="0">
              <a:blip r:embed="rId4"/>
              <a:srcRect/>
              <a:stretch/>
            </a:blipFill>
            <a:ln w="0">
              <a:noFill/>
            </a:ln>
            <a:effectLst>
              <a:reflection blurRad="12700" stA="38000" endPos="28000" dist="5000" dir="5400000" sy="-100000" algn="bl" rotWithShape="0"/>
            </a:effectLst>
          </p:spPr>
          <p:style>
            <a:lnRef idx="0">
              <a:scrgbClr r="0" g="0" b="0"/>
            </a:lnRef>
            <a:fillRef idx="0">
              <a:scrgbClr r="0" g="0" b="0"/>
            </a:fillRef>
            <a:effectRef idx="0">
              <a:scrgbClr r="0" g="0" b="0"/>
            </a:effectRef>
            <a:fontRef idx="minor"/>
          </p:style>
        </p:sp>
        <p:sp>
          <p:nvSpPr>
            <p:cNvPr id="84" name="Ellipse 9"/>
            <p:cNvSpPr/>
            <p:nvPr/>
          </p:nvSpPr>
          <p:spPr>
            <a:xfrm rot="21055200">
              <a:off x="1050120" y="30679560"/>
              <a:ext cx="365760" cy="444240"/>
            </a:xfrm>
            <a:prstGeom prst="ellipse">
              <a:avLst/>
            </a:prstGeom>
            <a:noFill/>
            <a:ln>
              <a:solidFill>
                <a:srgbClr val="BD848C">
                  <a:lumMod val="75000"/>
                </a:srgbClr>
              </a:solidFill>
              <a:round/>
            </a:ln>
          </p:spPr>
          <p:style>
            <a:lnRef idx="2">
              <a:schemeClr val="accent1">
                <a:shade val="50000"/>
              </a:schemeClr>
            </a:lnRef>
            <a:fillRef idx="1">
              <a:schemeClr val="accent1"/>
            </a:fillRef>
            <a:effectRef idx="0">
              <a:schemeClr val="accent1"/>
            </a:effectRef>
            <a:fontRef idx="minor"/>
          </p:style>
        </p:sp>
      </p:grpSp>
      <p:pic>
        <p:nvPicPr>
          <p:cNvPr id="86" name="Picture 34"/>
          <p:cNvPicPr/>
          <p:nvPr/>
        </p:nvPicPr>
        <p:blipFill>
          <a:blip r:embed="rId5"/>
          <a:stretch/>
        </p:blipFill>
        <p:spPr>
          <a:xfrm>
            <a:off x="3506760" y="27384480"/>
            <a:ext cx="2799720" cy="3364560"/>
          </a:xfrm>
          <a:prstGeom prst="rect">
            <a:avLst/>
          </a:prstGeom>
          <a:ln w="0">
            <a:noFill/>
          </a:ln>
          <a:effectLst>
            <a:reflection blurRad="12700" stA="52000" endA="300" endPos="33000" dist="698500" dir="5400000" sy="-100000" algn="bl" rotWithShape="0"/>
          </a:effectLst>
        </p:spPr>
      </p:pic>
      <p:pic>
        <p:nvPicPr>
          <p:cNvPr id="90" name="Picture 37"/>
          <p:cNvPicPr/>
          <p:nvPr/>
        </p:nvPicPr>
        <p:blipFill>
          <a:blip r:embed="rId6"/>
          <a:stretch/>
        </p:blipFill>
        <p:spPr>
          <a:xfrm>
            <a:off x="28620000" y="23027040"/>
            <a:ext cx="1272240" cy="1224000"/>
          </a:xfrm>
          <a:prstGeom prst="rect">
            <a:avLst/>
          </a:prstGeom>
          <a:ln w="0">
            <a:noFill/>
          </a:ln>
        </p:spPr>
      </p:pic>
      <p:pic>
        <p:nvPicPr>
          <p:cNvPr id="91" name="Picture 14"/>
          <p:cNvPicPr/>
          <p:nvPr/>
        </p:nvPicPr>
        <p:blipFill>
          <a:blip r:embed="rId7"/>
          <a:stretch/>
        </p:blipFill>
        <p:spPr>
          <a:xfrm>
            <a:off x="1338480" y="34082640"/>
            <a:ext cx="12632040" cy="5211720"/>
          </a:xfrm>
          <a:prstGeom prst="rect">
            <a:avLst/>
          </a:prstGeom>
          <a:ln w="0">
            <a:noFill/>
          </a:ln>
        </p:spPr>
      </p:pic>
      <p:sp>
        <p:nvSpPr>
          <p:cNvPr id="92" name="Rectangle 83"/>
          <p:cNvSpPr/>
          <p:nvPr/>
        </p:nvSpPr>
        <p:spPr>
          <a:xfrm>
            <a:off x="820080" y="8024760"/>
            <a:ext cx="14078160" cy="5812200"/>
          </a:xfrm>
          <a:prstGeom prst="rect">
            <a:avLst/>
          </a:prstGeom>
          <a:noFill/>
          <a:ln w="0">
            <a:noFill/>
          </a:ln>
        </p:spPr>
        <p:style>
          <a:lnRef idx="0">
            <a:scrgbClr r="0" g="0" b="0"/>
          </a:lnRef>
          <a:fillRef idx="0">
            <a:scrgbClr r="0" g="0" b="0"/>
          </a:fillRef>
          <a:effectRef idx="0">
            <a:scrgbClr r="0" g="0" b="0"/>
          </a:effectRef>
          <a:fontRef idx="minor"/>
        </p:style>
        <p:txBody>
          <a:bodyPr lIns="0" tIns="208800" rIns="0" bIns="208800" anchor="t">
            <a:noAutofit/>
          </a:bodyPr>
          <a:lstStyle/>
          <a:p>
            <a:pPr marL="257040" indent="-257040" algn="just">
              <a:lnSpc>
                <a:spcPct val="150000"/>
              </a:lnSpc>
              <a:buNone/>
              <a:tabLst>
                <a:tab pos="0" algn="l"/>
              </a:tabLst>
            </a:pPr>
            <a:r>
              <a:rPr lang="en-US" sz="3600" b="1" strike="noStrike" spc="-1" dirty="0" err="1">
                <a:solidFill>
                  <a:srgbClr val="0070C0"/>
                </a:solidFill>
                <a:latin typeface="Arial"/>
                <a:ea typeface="ＭＳ Ｐゴシック"/>
              </a:rPr>
              <a:t>Indroduction</a:t>
            </a:r>
            <a:r>
              <a:rPr lang="en-US" sz="3600" b="1" strike="noStrike" spc="-1" dirty="0">
                <a:solidFill>
                  <a:srgbClr val="0070C0"/>
                </a:solidFill>
                <a:latin typeface="Arial"/>
                <a:ea typeface="ＭＳ Ｐゴシック"/>
              </a:rPr>
              <a:t> and Applications</a:t>
            </a:r>
            <a:endParaRPr lang="en-US" sz="3600" b="0" strike="noStrike" spc="-1" dirty="0">
              <a:latin typeface="Arial"/>
            </a:endParaRPr>
          </a:p>
          <a:p>
            <a:pPr marL="257040" indent="-257040">
              <a:lnSpc>
                <a:spcPct val="150000"/>
              </a:lnSpc>
              <a:buNone/>
              <a:tabLst>
                <a:tab pos="0" algn="l"/>
              </a:tabLst>
            </a:pPr>
            <a:r>
              <a:rPr lang="en-US" sz="3000" b="0" strike="noStrike" spc="-1" dirty="0">
                <a:solidFill>
                  <a:srgbClr val="000000"/>
                </a:solidFill>
                <a:latin typeface="Arial"/>
                <a:ea typeface="ＭＳ Ｐゴシック"/>
              </a:rPr>
              <a:t>	NMR (Nuclear Magnetic Resonance) is a powerful quantum sensing technique that utilizes the quantum state changes of atomic nuclei in an applied magnetic field to probe, analyze, and image the structure and properties of a sample.</a:t>
            </a:r>
            <a:endParaRPr lang="en-US" sz="3000" b="0" strike="noStrike" spc="-1" dirty="0">
              <a:latin typeface="Arial"/>
            </a:endParaRPr>
          </a:p>
          <a:p>
            <a:pPr marL="257040" indent="-257040" algn="just">
              <a:lnSpc>
                <a:spcPct val="150000"/>
              </a:lnSpc>
              <a:buNone/>
              <a:tabLst>
                <a:tab pos="0" algn="l"/>
              </a:tabLst>
            </a:pPr>
            <a:endParaRPr lang="en-US" sz="3600" b="0" strike="noStrike" spc="-1" dirty="0">
              <a:latin typeface="Arial"/>
            </a:endParaRPr>
          </a:p>
        </p:txBody>
      </p:sp>
      <p:pic>
        <p:nvPicPr>
          <p:cNvPr id="93" name="图片 70"/>
          <p:cNvPicPr/>
          <p:nvPr/>
        </p:nvPicPr>
        <p:blipFill>
          <a:blip r:embed="rId8"/>
          <a:stretch/>
        </p:blipFill>
        <p:spPr>
          <a:xfrm>
            <a:off x="1163160" y="17685000"/>
            <a:ext cx="1368360" cy="1284120"/>
          </a:xfrm>
          <a:prstGeom prst="rect">
            <a:avLst/>
          </a:prstGeom>
          <a:ln w="0">
            <a:noFill/>
          </a:ln>
        </p:spPr>
      </p:pic>
      <p:pic>
        <p:nvPicPr>
          <p:cNvPr id="94" name="图片 69"/>
          <p:cNvPicPr/>
          <p:nvPr/>
        </p:nvPicPr>
        <p:blipFill>
          <a:blip r:embed="rId9"/>
          <a:stretch/>
        </p:blipFill>
        <p:spPr>
          <a:xfrm>
            <a:off x="750600" y="20066400"/>
            <a:ext cx="1368360" cy="1460880"/>
          </a:xfrm>
          <a:prstGeom prst="rect">
            <a:avLst/>
          </a:prstGeom>
          <a:ln w="0">
            <a:noFill/>
          </a:ln>
        </p:spPr>
      </p:pic>
      <p:pic>
        <p:nvPicPr>
          <p:cNvPr id="95" name="图片 72"/>
          <p:cNvPicPr/>
          <p:nvPr/>
        </p:nvPicPr>
        <p:blipFill>
          <a:blip r:embed="rId10"/>
          <a:stretch/>
        </p:blipFill>
        <p:spPr>
          <a:xfrm>
            <a:off x="311040" y="14054760"/>
            <a:ext cx="1947960" cy="2079360"/>
          </a:xfrm>
          <a:prstGeom prst="rect">
            <a:avLst/>
          </a:prstGeom>
          <a:ln w="0">
            <a:noFill/>
          </a:ln>
        </p:spPr>
      </p:pic>
      <p:sp>
        <p:nvSpPr>
          <p:cNvPr id="96" name="矩形 12"/>
          <p:cNvSpPr/>
          <p:nvPr/>
        </p:nvSpPr>
        <p:spPr>
          <a:xfrm>
            <a:off x="2653560" y="11516760"/>
            <a:ext cx="12244680" cy="1917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000" b="0" strike="noStrike" spc="-1">
                <a:solidFill>
                  <a:srgbClr val="000000"/>
                </a:solidFill>
                <a:latin typeface="Arial"/>
                <a:ea typeface="ＭＳ Ｐゴシック"/>
              </a:rPr>
              <a:t>NMR Spectroscopy aids </a:t>
            </a:r>
            <a:r>
              <a:rPr lang="de-DE" sz="3000" b="0" strike="noStrike" spc="-1">
                <a:solidFill>
                  <a:srgbClr val="000000"/>
                </a:solidFill>
                <a:latin typeface="Arial"/>
                <a:ea typeface="ＭＳ Ｐゴシック"/>
              </a:rPr>
              <a:t>in the </a:t>
            </a:r>
            <a:r>
              <a:rPr lang="de-DE" sz="3000" b="1" strike="noStrike" spc="-1">
                <a:solidFill>
                  <a:srgbClr val="0070C0"/>
                </a:solidFill>
                <a:latin typeface="Arial"/>
                <a:ea typeface="ＭＳ Ｐゴシック"/>
              </a:rPr>
              <a:t>medical field</a:t>
            </a:r>
            <a:r>
              <a:rPr lang="de-DE" sz="3000" b="1" strike="noStrike" spc="-1">
                <a:solidFill>
                  <a:srgbClr val="000000"/>
                </a:solidFill>
                <a:latin typeface="Arial"/>
                <a:ea typeface="ＭＳ Ｐゴシック"/>
              </a:rPr>
              <a:t> </a:t>
            </a:r>
            <a:r>
              <a:rPr lang="de-DE" sz="3000" b="0" strike="noStrike" spc="-1">
                <a:solidFill>
                  <a:srgbClr val="000000"/>
                </a:solidFill>
                <a:latin typeface="Arial"/>
                <a:ea typeface="ＭＳ Ｐゴシック"/>
              </a:rPr>
              <a:t>for the </a:t>
            </a:r>
            <a:r>
              <a:rPr lang="en-US" sz="3000" b="0" strike="noStrike" spc="-1">
                <a:solidFill>
                  <a:srgbClr val="000000"/>
                </a:solidFill>
                <a:latin typeface="Arial"/>
                <a:ea typeface="ＭＳ Ｐゴシック"/>
              </a:rPr>
              <a:t>early disease detection and characterization by analyzing tissues and bodily fluids. Additionally, it contributes to drug development by investigating drug-target interactions.</a:t>
            </a:r>
            <a:endParaRPr lang="en-US" sz="3000" b="0" strike="noStrike" spc="-1">
              <a:latin typeface="Arial"/>
            </a:endParaRPr>
          </a:p>
        </p:txBody>
      </p:sp>
      <p:pic>
        <p:nvPicPr>
          <p:cNvPr id="97" name="图片 74"/>
          <p:cNvPicPr/>
          <p:nvPr/>
        </p:nvPicPr>
        <p:blipFill>
          <a:blip r:embed="rId11"/>
          <a:stretch/>
        </p:blipFill>
        <p:spPr>
          <a:xfrm>
            <a:off x="1005480" y="11725920"/>
            <a:ext cx="1253880" cy="1333800"/>
          </a:xfrm>
          <a:prstGeom prst="rect">
            <a:avLst/>
          </a:prstGeom>
          <a:ln w="0">
            <a:noFill/>
          </a:ln>
        </p:spPr>
      </p:pic>
      <p:sp>
        <p:nvSpPr>
          <p:cNvPr id="98" name="矩形 29"/>
          <p:cNvSpPr/>
          <p:nvPr/>
        </p:nvSpPr>
        <p:spPr>
          <a:xfrm>
            <a:off x="2027880" y="13701960"/>
            <a:ext cx="12870000" cy="283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000" b="0" strike="noStrike" spc="-1">
                <a:solidFill>
                  <a:srgbClr val="000000"/>
                </a:solidFill>
                <a:latin typeface="Arial"/>
                <a:ea typeface="ＭＳ Ｐゴシック"/>
              </a:rPr>
              <a:t>NMR Spectroscopy has widespread applications in the </a:t>
            </a:r>
            <a:r>
              <a:rPr lang="en-US" sz="3000" b="1" strike="noStrike" spc="-1">
                <a:solidFill>
                  <a:srgbClr val="0070C0"/>
                </a:solidFill>
                <a:latin typeface="Arial"/>
                <a:ea typeface="ＭＳ Ｐゴシック"/>
              </a:rPr>
              <a:t>chemical industry</a:t>
            </a:r>
            <a:r>
              <a:rPr lang="en-US" sz="3000" b="0" strike="noStrike" spc="-1">
                <a:solidFill>
                  <a:srgbClr val="000000"/>
                </a:solidFill>
                <a:latin typeface="Arial"/>
                <a:ea typeface="ＭＳ Ｐゴシック"/>
              </a:rPr>
              <a:t>. It is used for analyzing compound structures, identifying purity, studying reaction kinetics, and exploring metabolic processes. NMR Spectroscopy plays a vital role in the development of new materials, quality control, and process optimization. Additionally, it finds extensive use in areas such as catalyst research and polymer analysis.</a:t>
            </a:r>
            <a:endParaRPr lang="en-US" sz="3000" b="0" strike="noStrike" spc="-1">
              <a:latin typeface="Arial"/>
            </a:endParaRPr>
          </a:p>
        </p:txBody>
      </p:sp>
      <p:sp>
        <p:nvSpPr>
          <p:cNvPr id="99" name="矩形 38"/>
          <p:cNvSpPr/>
          <p:nvPr/>
        </p:nvSpPr>
        <p:spPr>
          <a:xfrm>
            <a:off x="2787120" y="16798680"/>
            <a:ext cx="11954880" cy="2831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000" b="0" strike="noStrike" spc="-1">
                <a:solidFill>
                  <a:srgbClr val="000000"/>
                </a:solidFill>
                <a:latin typeface="Arial"/>
                <a:ea typeface="ＭＳ Ｐゴシック"/>
              </a:rPr>
              <a:t>NMR Spectroscopy is extensively used for </a:t>
            </a:r>
            <a:r>
              <a:rPr lang="en-US" sz="3000" b="1" strike="noStrike" spc="-1">
                <a:solidFill>
                  <a:srgbClr val="0070C0"/>
                </a:solidFill>
                <a:latin typeface="Arial"/>
                <a:ea typeface="ＭＳ Ｐゴシック"/>
              </a:rPr>
              <a:t>food product control</a:t>
            </a:r>
            <a:r>
              <a:rPr lang="en-US" sz="3000" b="1" strike="noStrike" spc="-1">
                <a:solidFill>
                  <a:srgbClr val="000000"/>
                </a:solidFill>
                <a:latin typeface="Arial"/>
                <a:ea typeface="ＭＳ Ｐゴシック"/>
              </a:rPr>
              <a:t>, </a:t>
            </a:r>
            <a:r>
              <a:rPr lang="en-US" sz="3000" b="0" strike="noStrike" spc="-1">
                <a:solidFill>
                  <a:srgbClr val="000000"/>
                </a:solidFill>
                <a:latin typeface="Arial"/>
                <a:ea typeface="ＭＳ Ｐゴシック"/>
              </a:rPr>
              <a:t>analyzing composition, quality, and safety. It ensures accurate analysis of nutritional components, additives, contaminants, and authenticity verification. This non-destructive technique ensures food quality, compliance, and detects fraud, protecting consumer rights and industry reputation.</a:t>
            </a:r>
            <a:endParaRPr lang="en-US" sz="3000" b="0" strike="noStrike" spc="-1">
              <a:latin typeface="Arial"/>
            </a:endParaRPr>
          </a:p>
        </p:txBody>
      </p:sp>
      <p:sp>
        <p:nvSpPr>
          <p:cNvPr id="100" name="矩形 39"/>
          <p:cNvSpPr/>
          <p:nvPr/>
        </p:nvSpPr>
        <p:spPr>
          <a:xfrm>
            <a:off x="2151720" y="19800720"/>
            <a:ext cx="12713760" cy="237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000" b="0" strike="noStrike" spc="-1">
                <a:solidFill>
                  <a:srgbClr val="000000"/>
                </a:solidFill>
                <a:latin typeface="Arial"/>
                <a:ea typeface="ＭＳ Ｐゴシック"/>
              </a:rPr>
              <a:t>NMR Spectroscopy is applied in </a:t>
            </a:r>
            <a:r>
              <a:rPr lang="en-US" sz="3000" b="1" strike="noStrike" spc="-1">
                <a:solidFill>
                  <a:srgbClr val="0070C0"/>
                </a:solidFill>
                <a:latin typeface="Arial"/>
                <a:ea typeface="ＭＳ Ｐゴシック"/>
              </a:rPr>
              <a:t>quantum computing</a:t>
            </a:r>
            <a:r>
              <a:rPr lang="en-US" sz="3000" b="0" strike="noStrike" spc="-1">
                <a:solidFill>
                  <a:srgbClr val="000000"/>
                </a:solidFill>
                <a:latin typeface="Arial"/>
                <a:ea typeface="ＭＳ Ｐゴシック"/>
              </a:rPr>
              <a:t>, utilizing nuclear spins as qubits. It offers precise qubit control, measurement, and some fault tolerance. While limited in scalability, it provides a platform for experimental and algorithmic validation, contributing to the advancement of quantum computing technology.</a:t>
            </a:r>
            <a:endParaRPr lang="en-US" sz="3000" b="0" strike="noStrike" spc="-1">
              <a:latin typeface="Arial"/>
            </a:endParaRPr>
          </a:p>
        </p:txBody>
      </p:sp>
      <p:grpSp>
        <p:nvGrpSpPr>
          <p:cNvPr id="101" name="组合 23"/>
          <p:cNvGrpSpPr/>
          <p:nvPr/>
        </p:nvGrpSpPr>
        <p:grpSpPr>
          <a:xfrm>
            <a:off x="16695360" y="9414360"/>
            <a:ext cx="12288960" cy="6099120"/>
            <a:chOff x="16695360" y="9414360"/>
            <a:chExt cx="12288960" cy="6099120"/>
          </a:xfrm>
        </p:grpSpPr>
        <p:grpSp>
          <p:nvGrpSpPr>
            <p:cNvPr id="102" name="组合 40"/>
            <p:cNvGrpSpPr/>
            <p:nvPr/>
          </p:nvGrpSpPr>
          <p:grpSpPr>
            <a:xfrm>
              <a:off x="16695360" y="9414360"/>
              <a:ext cx="10419120" cy="6099120"/>
              <a:chOff x="16695360" y="9414360"/>
              <a:chExt cx="10419120" cy="6099120"/>
            </a:xfrm>
          </p:grpSpPr>
          <p:pic>
            <p:nvPicPr>
              <p:cNvPr id="103" name="Picture 26"/>
              <p:cNvPicPr/>
              <p:nvPr/>
            </p:nvPicPr>
            <p:blipFill>
              <a:blip r:embed="rId12"/>
              <a:srcRect l="842" t="13767" b="2201"/>
              <a:stretch/>
            </p:blipFill>
            <p:spPr>
              <a:xfrm>
                <a:off x="17225640" y="9676080"/>
                <a:ext cx="9589320" cy="5387760"/>
              </a:xfrm>
              <a:prstGeom prst="rect">
                <a:avLst/>
              </a:prstGeom>
              <a:ln w="0">
                <a:noFill/>
              </a:ln>
            </p:spPr>
          </p:pic>
          <p:pic>
            <p:nvPicPr>
              <p:cNvPr id="104" name="Picture 15"/>
              <p:cNvPicPr/>
              <p:nvPr/>
            </p:nvPicPr>
            <p:blipFill>
              <a:blip r:embed="rId13"/>
              <a:srcRect t="14189" b="13077"/>
              <a:stretch/>
            </p:blipFill>
            <p:spPr>
              <a:xfrm>
                <a:off x="16695360" y="9414360"/>
                <a:ext cx="10419120" cy="6099120"/>
              </a:xfrm>
              <a:prstGeom prst="rect">
                <a:avLst/>
              </a:prstGeom>
              <a:ln w="0">
                <a:noFill/>
              </a:ln>
              <a:effectLst>
                <a:outerShdw blurRad="291960" dist="139498" dir="2700000" algn="tl" rotWithShape="0">
                  <a:srgbClr val="333333">
                    <a:alpha val="65000"/>
                  </a:srgbClr>
                </a:outerShdw>
              </a:effectLst>
            </p:spPr>
          </p:pic>
        </p:grpSp>
        <mc:AlternateContent xmlns:mc="http://schemas.openxmlformats.org/markup-compatibility/2006" xmlns:a14="http://schemas.microsoft.com/office/drawing/2010/main">
          <mc:Choice Requires="a14">
            <p:sp>
              <p:nvSpPr>
                <p:cNvPr id="105" name="文本框 48"/>
                <p:cNvSpPr txBox="1"/>
                <p:nvPr/>
              </p:nvSpPr>
              <p:spPr>
                <a:xfrm>
                  <a:off x="23715720" y="12673080"/>
                  <a:ext cx="816120" cy="4611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𝐶</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3</m:t>
                            </m:r>
                          </m:sub>
                        </m:sSub>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06" name="文本框 87"/>
                <p:cNvSpPr txBox="1"/>
                <p:nvPr/>
              </p:nvSpPr>
              <p:spPr>
                <a:xfrm>
                  <a:off x="24369120" y="12870000"/>
                  <a:ext cx="816120" cy="4611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𝐶</m:t>
                        </m:r>
                        <m:sSub>
                          <m:sSubPr>
                            <m:ctrlPr>
                              <a:rPr i="1">
                                <a:latin typeface="Cambria Math" panose="02040503050406030204" pitchFamily="18" charset="0"/>
                              </a:rPr>
                            </m:ctrlPr>
                          </m:sSubPr>
                          <m:e>
                            <m:r>
                              <a:rPr>
                                <a:latin typeface="Cambria Math" panose="02040503050406030204" pitchFamily="18" charset="0"/>
                              </a:rPr>
                              <m:t>𝐻</m:t>
                            </m:r>
                          </m:e>
                          <m:sub>
                            <m:r>
                              <a:rPr>
                                <a:latin typeface="Cambria Math" panose="02040503050406030204" pitchFamily="18" charset="0"/>
                              </a:rPr>
                              <m:t>2</m:t>
                            </m:r>
                          </m:sub>
                        </m:sSub>
                      </m:oMath>
                    </m:oMathPara>
                  </a14:m>
                  <a:endParaRPr/>
                </a:p>
              </p:txBody>
            </p:sp>
          </mc:Choice>
          <mc:Fallback xmlns="" xmlns:p14="http://schemas.microsoft.com/office/powerpoint/2010/main" xmlns:p15="http://schemas.microsoft.com/office/powerpoint/2012/main"/>
        </mc:AlternateContent>
        <mc:AlternateContent xmlns:mc="http://schemas.openxmlformats.org/markup-compatibility/2006" xmlns:a14="http://schemas.microsoft.com/office/drawing/2010/main">
          <mc:Choice Requires="a14">
            <p:sp>
              <p:nvSpPr>
                <p:cNvPr id="107" name="文本框 89"/>
                <p:cNvSpPr txBox="1"/>
                <p:nvPr/>
              </p:nvSpPr>
              <p:spPr>
                <a:xfrm>
                  <a:off x="24055200" y="13418640"/>
                  <a:ext cx="753840" cy="461160"/>
                </a:xfrm>
                <a:prstGeom prst="rect">
                  <a:avLst/>
                </a:prstGeom>
              </p:spPr>
              <p:txBody>
                <a:bodyPr/>
                <a:lstStyle/>
                <a:p>
                  <a:pPr/>
                  <a14:m>
                    <m:oMathPara xmlns:m="http://schemas.openxmlformats.org/officeDocument/2006/math">
                      <m:oMathParaPr>
                        <m:jc m:val="centerGroup"/>
                      </m:oMathParaPr>
                      <m:oMath xmlns:m="http://schemas.openxmlformats.org/officeDocument/2006/math">
                        <m:r>
                          <a:rPr>
                            <a:latin typeface="Cambria Math" panose="02040503050406030204" pitchFamily="18" charset="0"/>
                          </a:rPr>
                          <m:t>𝑂</m:t>
                        </m:r>
                        <m:sSub>
                          <m:sSubPr>
                            <m:ctrlPr>
                              <a:rPr i="1">
                                <a:latin typeface="Cambria Math" panose="02040503050406030204" pitchFamily="18" charset="0"/>
                              </a:rPr>
                            </m:ctrlPr>
                          </m:sSubPr>
                          <m:e>
                            <m:r>
                              <a:rPr>
                                <a:latin typeface="Cambria Math" panose="02040503050406030204" pitchFamily="18" charset="0"/>
                              </a:rPr>
                              <m:t>𝐻</m:t>
                            </m:r>
                          </m:e>
                          <m:sub/>
                        </m:sSub>
                      </m:oMath>
                    </m:oMathPara>
                  </a14:m>
                  <a:endParaRPr/>
                </a:p>
              </p:txBody>
            </p:sp>
          </mc:Choice>
          <mc:Fallback xmlns="" xmlns:p14="http://schemas.microsoft.com/office/powerpoint/2010/main" xmlns:p15="http://schemas.microsoft.com/office/powerpoint/2012/main"/>
        </mc:AlternateContent>
        <p:grpSp>
          <p:nvGrpSpPr>
            <p:cNvPr id="108" name="组合 52"/>
            <p:cNvGrpSpPr/>
            <p:nvPr/>
          </p:nvGrpSpPr>
          <p:grpSpPr>
            <a:xfrm>
              <a:off x="27104400" y="11662920"/>
              <a:ext cx="1879920" cy="2021760"/>
              <a:chOff x="27104400" y="11662920"/>
              <a:chExt cx="1879920" cy="2021760"/>
            </a:xfrm>
          </p:grpSpPr>
          <p:grpSp>
            <p:nvGrpSpPr>
              <p:cNvPr id="109" name="组合 50"/>
              <p:cNvGrpSpPr/>
              <p:nvPr/>
            </p:nvGrpSpPr>
            <p:grpSpPr>
              <a:xfrm>
                <a:off x="27104400" y="11662920"/>
                <a:ext cx="1879920" cy="1608480"/>
                <a:chOff x="27104400" y="11662920"/>
                <a:chExt cx="1879920" cy="1608480"/>
              </a:xfrm>
            </p:grpSpPr>
            <p:pic>
              <p:nvPicPr>
                <p:cNvPr id="110" name="Picture 4" descr="A Look At The Ethanol Lies"/>
                <p:cNvPicPr/>
                <p:nvPr/>
              </p:nvPicPr>
              <p:blipFill>
                <a:blip r:embed="rId14"/>
                <a:stretch/>
              </p:blipFill>
              <p:spPr>
                <a:xfrm>
                  <a:off x="27169920" y="11878560"/>
                  <a:ext cx="1540800" cy="1055160"/>
                </a:xfrm>
                <a:prstGeom prst="rect">
                  <a:avLst/>
                </a:prstGeom>
                <a:ln w="0">
                  <a:noFill/>
                </a:ln>
              </p:spPr>
            </p:pic>
            <p:sp>
              <p:nvSpPr>
                <p:cNvPr id="111" name="椭圆 43"/>
                <p:cNvSpPr/>
                <p:nvPr/>
              </p:nvSpPr>
              <p:spPr>
                <a:xfrm>
                  <a:off x="27104400" y="11886480"/>
                  <a:ext cx="860400" cy="967320"/>
                </a:xfrm>
                <a:prstGeom prst="ellipse">
                  <a:avLst/>
                </a:prstGeom>
                <a:solidFill>
                  <a:srgbClr val="00B050">
                    <a:alpha val="20000"/>
                  </a:srgbClr>
                </a:solidFill>
                <a:ln w="9525">
                  <a:noFill/>
                </a:ln>
              </p:spPr>
              <p:style>
                <a:lnRef idx="0">
                  <a:scrgbClr r="0" g="0" b="0"/>
                </a:lnRef>
                <a:fillRef idx="0">
                  <a:scrgbClr r="0" g="0" b="0"/>
                </a:fillRef>
                <a:effectRef idx="0">
                  <a:scrgbClr r="0" g="0" b="0"/>
                </a:effectRef>
                <a:fontRef idx="minor"/>
              </p:style>
            </p:sp>
            <p:sp>
              <p:nvSpPr>
                <p:cNvPr id="112" name="椭圆 86"/>
                <p:cNvSpPr/>
                <p:nvPr/>
              </p:nvSpPr>
              <p:spPr>
                <a:xfrm>
                  <a:off x="27742680" y="12304080"/>
                  <a:ext cx="860400" cy="967320"/>
                </a:xfrm>
                <a:prstGeom prst="ellipse">
                  <a:avLst/>
                </a:prstGeom>
                <a:solidFill>
                  <a:srgbClr val="FFC000">
                    <a:alpha val="20000"/>
                  </a:srgbClr>
                </a:solidFill>
                <a:ln w="9525">
                  <a:noFill/>
                </a:ln>
              </p:spPr>
              <p:style>
                <a:lnRef idx="0">
                  <a:scrgbClr r="0" g="0" b="0"/>
                </a:lnRef>
                <a:fillRef idx="0">
                  <a:scrgbClr r="0" g="0" b="0"/>
                </a:fillRef>
                <a:effectRef idx="0">
                  <a:scrgbClr r="0" g="0" b="0"/>
                </a:effectRef>
                <a:fontRef idx="minor"/>
              </p:style>
            </p:sp>
            <p:sp>
              <p:nvSpPr>
                <p:cNvPr id="113" name="椭圆 88"/>
                <p:cNvSpPr/>
                <p:nvPr/>
              </p:nvSpPr>
              <p:spPr>
                <a:xfrm>
                  <a:off x="28123920" y="11662920"/>
                  <a:ext cx="860400" cy="967320"/>
                </a:xfrm>
                <a:prstGeom prst="ellipse">
                  <a:avLst/>
                </a:prstGeom>
                <a:solidFill>
                  <a:srgbClr val="0070C0">
                    <a:alpha val="20000"/>
                  </a:srgbClr>
                </a:solidFill>
                <a:ln w="9525">
                  <a:noFill/>
                </a:ln>
              </p:spPr>
              <p:style>
                <a:lnRef idx="0">
                  <a:scrgbClr r="0" g="0" b="0"/>
                </a:lnRef>
                <a:fillRef idx="0">
                  <a:scrgbClr r="0" g="0" b="0"/>
                </a:fillRef>
                <a:effectRef idx="0">
                  <a:scrgbClr r="0" g="0" b="0"/>
                </a:effectRef>
                <a:fontRef idx="minor"/>
              </p:style>
            </p:sp>
          </p:grpSp>
          <p:sp>
            <p:nvSpPr>
              <p:cNvPr id="114" name="矩形 51"/>
              <p:cNvSpPr/>
              <p:nvPr/>
            </p:nvSpPr>
            <p:spPr>
              <a:xfrm>
                <a:off x="27681480" y="13320000"/>
                <a:ext cx="953640" cy="364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de-DE" sz="1800" b="0" strike="noStrike" spc="-1">
                    <a:solidFill>
                      <a:srgbClr val="000000"/>
                    </a:solidFill>
                    <a:latin typeface="Arial"/>
                    <a:ea typeface="ＭＳ Ｐゴシック"/>
                  </a:rPr>
                  <a:t>Ethanol</a:t>
                </a:r>
                <a:endParaRPr lang="en-US" sz="1800" b="0" strike="noStrike" spc="-1">
                  <a:latin typeface="Arial"/>
                </a:endParaRPr>
              </a:p>
            </p:txBody>
          </p:sp>
        </p:grpSp>
        <p:sp>
          <p:nvSpPr>
            <p:cNvPr id="115" name="梯形 53"/>
            <p:cNvSpPr/>
            <p:nvPr/>
          </p:nvSpPr>
          <p:spPr>
            <a:xfrm rot="15346800">
              <a:off x="25791480" y="11612880"/>
              <a:ext cx="689760" cy="2259000"/>
            </a:xfrm>
            <a:prstGeom prst="trapezoid">
              <a:avLst>
                <a:gd name="adj" fmla="val 39849"/>
              </a:avLst>
            </a:prstGeom>
            <a:solidFill>
              <a:schemeClr val="accent1">
                <a:alpha val="40000"/>
              </a:schemeClr>
            </a:solidFill>
            <a:ln w="9525">
              <a:noFill/>
            </a:ln>
          </p:spPr>
          <p:style>
            <a:lnRef idx="0">
              <a:scrgbClr r="0" g="0" b="0"/>
            </a:lnRef>
            <a:fillRef idx="0">
              <a:scrgbClr r="0" g="0" b="0"/>
            </a:fillRef>
            <a:effectRef idx="0">
              <a:scrgbClr r="0" g="0" b="0"/>
            </a:effectRef>
            <a:fontRef idx="minor"/>
          </p:style>
        </p:sp>
      </p:grpSp>
      <p:grpSp>
        <p:nvGrpSpPr>
          <p:cNvPr id="116" name="组合 44"/>
          <p:cNvGrpSpPr/>
          <p:nvPr/>
        </p:nvGrpSpPr>
        <p:grpSpPr>
          <a:xfrm>
            <a:off x="16673400" y="15939360"/>
            <a:ext cx="12466080" cy="6205320"/>
            <a:chOff x="16673400" y="15939360"/>
            <a:chExt cx="12466080" cy="6205320"/>
          </a:xfrm>
        </p:grpSpPr>
        <p:grpSp>
          <p:nvGrpSpPr>
            <p:cNvPr id="117" name="组合 42"/>
            <p:cNvGrpSpPr/>
            <p:nvPr/>
          </p:nvGrpSpPr>
          <p:grpSpPr>
            <a:xfrm>
              <a:off x="16673400" y="15939360"/>
              <a:ext cx="10419120" cy="6205320"/>
              <a:chOff x="16673400" y="15939360"/>
              <a:chExt cx="10419120" cy="6205320"/>
            </a:xfrm>
          </p:grpSpPr>
          <p:pic>
            <p:nvPicPr>
              <p:cNvPr id="118" name="Picture 32"/>
              <p:cNvPicPr/>
              <p:nvPr/>
            </p:nvPicPr>
            <p:blipFill>
              <a:blip r:embed="rId15"/>
              <a:srcRect t="12304" r="255"/>
              <a:stretch/>
            </p:blipFill>
            <p:spPr>
              <a:xfrm>
                <a:off x="17058600" y="16263000"/>
                <a:ext cx="9648720" cy="5378400"/>
              </a:xfrm>
              <a:prstGeom prst="rect">
                <a:avLst/>
              </a:prstGeom>
              <a:ln w="0">
                <a:noFill/>
              </a:ln>
            </p:spPr>
          </p:pic>
          <p:pic>
            <p:nvPicPr>
              <p:cNvPr id="119" name="Picture 11"/>
              <p:cNvPicPr/>
              <p:nvPr/>
            </p:nvPicPr>
            <p:blipFill>
              <a:blip r:embed="rId13"/>
              <a:srcRect t="14309" b="13077"/>
              <a:stretch/>
            </p:blipFill>
            <p:spPr>
              <a:xfrm>
                <a:off x="16673400" y="15939360"/>
                <a:ext cx="10419120" cy="6205320"/>
              </a:xfrm>
              <a:prstGeom prst="rect">
                <a:avLst/>
              </a:prstGeom>
              <a:ln w="0">
                <a:noFill/>
              </a:ln>
              <a:effectLst>
                <a:outerShdw blurRad="291960" dist="139498" dir="2700000" algn="tl" rotWithShape="0">
                  <a:srgbClr val="333333">
                    <a:alpha val="65000"/>
                  </a:srgbClr>
                </a:outerShdw>
              </a:effectLst>
            </p:spPr>
          </p:pic>
        </p:grpSp>
        <p:grpSp>
          <p:nvGrpSpPr>
            <p:cNvPr id="120" name="组合 5"/>
            <p:cNvGrpSpPr/>
            <p:nvPr/>
          </p:nvGrpSpPr>
          <p:grpSpPr>
            <a:xfrm>
              <a:off x="26686440" y="17402040"/>
              <a:ext cx="2453040" cy="2572560"/>
              <a:chOff x="26686440" y="17402040"/>
              <a:chExt cx="2453040" cy="2572560"/>
            </a:xfrm>
          </p:grpSpPr>
          <p:pic>
            <p:nvPicPr>
              <p:cNvPr id="121" name="图片 55"/>
              <p:cNvPicPr/>
              <p:nvPr/>
            </p:nvPicPr>
            <p:blipFill>
              <a:blip r:embed="rId16"/>
              <a:stretch/>
            </p:blipFill>
            <p:spPr>
              <a:xfrm>
                <a:off x="26708760" y="17402040"/>
                <a:ext cx="2365200" cy="2572560"/>
              </a:xfrm>
              <a:prstGeom prst="rect">
                <a:avLst/>
              </a:prstGeom>
              <a:ln w="0">
                <a:noFill/>
              </a:ln>
            </p:spPr>
          </p:pic>
          <p:sp>
            <p:nvSpPr>
              <p:cNvPr id="122" name="矩形 96"/>
              <p:cNvSpPr/>
              <p:nvPr/>
            </p:nvSpPr>
            <p:spPr>
              <a:xfrm>
                <a:off x="26686440" y="19602720"/>
                <a:ext cx="2453040" cy="364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800" b="0" strike="noStrike" spc="-1">
                    <a:solidFill>
                      <a:srgbClr val="000000"/>
                    </a:solidFill>
                    <a:latin typeface="Arial"/>
                    <a:ea typeface="ＭＳ Ｐゴシック"/>
                  </a:rPr>
                  <a:t>u</a:t>
                </a:r>
                <a:r>
                  <a:rPr lang="de-DE" sz="1800" b="0" strike="noStrike" spc="-1">
                    <a:solidFill>
                      <a:srgbClr val="000000"/>
                    </a:solidFill>
                    <a:latin typeface="Arial"/>
                    <a:ea typeface="ＭＳ Ｐゴシック"/>
                  </a:rPr>
                  <a:t>sed and fresh oil</a:t>
                </a:r>
                <a:endParaRPr lang="en-US" sz="1800" b="0" strike="noStrike" spc="-1">
                  <a:latin typeface="Arial"/>
                </a:endParaRPr>
              </a:p>
            </p:txBody>
          </p:sp>
        </p:grpSp>
        <p:sp>
          <p:nvSpPr>
            <p:cNvPr id="123" name="梯形 97"/>
            <p:cNvSpPr/>
            <p:nvPr/>
          </p:nvSpPr>
          <p:spPr>
            <a:xfrm rot="15346800">
              <a:off x="26009280" y="18228600"/>
              <a:ext cx="689760" cy="2259000"/>
            </a:xfrm>
            <a:prstGeom prst="trapezoid">
              <a:avLst>
                <a:gd name="adj" fmla="val 39849"/>
              </a:avLst>
            </a:prstGeom>
            <a:solidFill>
              <a:schemeClr val="accent1">
                <a:alpha val="40000"/>
              </a:schemeClr>
            </a:solidFill>
            <a:ln w="9525">
              <a:noFill/>
            </a:ln>
          </p:spPr>
          <p:style>
            <a:lnRef idx="0">
              <a:scrgbClr r="0" g="0" b="0"/>
            </a:lnRef>
            <a:fillRef idx="0">
              <a:scrgbClr r="0" g="0" b="0"/>
            </a:fillRef>
            <a:effectRef idx="0">
              <a:scrgbClr r="0" g="0" b="0"/>
            </a:effectRef>
            <a:fontRef idx="minor"/>
          </p:style>
        </p:sp>
      </p:grpSp>
      <p:sp>
        <p:nvSpPr>
          <p:cNvPr id="124" name="矩形 98"/>
          <p:cNvSpPr/>
          <p:nvPr/>
        </p:nvSpPr>
        <p:spPr>
          <a:xfrm>
            <a:off x="17514360" y="22298040"/>
            <a:ext cx="10235880" cy="2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de-DE" sz="1000" b="0" strike="noStrike" spc="-1">
                <a:solidFill>
                  <a:srgbClr val="000000"/>
                </a:solidFill>
                <a:latin typeface="Arial"/>
                <a:ea typeface="ＭＳ Ｐゴシック"/>
              </a:rPr>
              <a:t>* </a:t>
            </a:r>
            <a:r>
              <a:rPr lang="en-US" sz="1000" b="0" strike="noStrike" spc="-1">
                <a:solidFill>
                  <a:srgbClr val="000000"/>
                </a:solidFill>
                <a:latin typeface="Arial"/>
                <a:ea typeface="ＭＳ Ｐゴシック"/>
              </a:rPr>
              <a:t>Please refer to the experimental section for more information</a:t>
            </a:r>
            <a:r>
              <a:rPr lang="de-DE" sz="1000" b="0" strike="noStrike" spc="-1">
                <a:solidFill>
                  <a:srgbClr val="000000"/>
                </a:solidFill>
                <a:latin typeface="Arial"/>
                <a:ea typeface="ＭＳ Ｐゴシック"/>
              </a:rPr>
              <a:t> </a:t>
            </a:r>
            <a:endParaRPr lang="en-US" sz="1000" b="0" strike="noStrike" spc="-1">
              <a:latin typeface="Arial"/>
            </a:endParaRPr>
          </a:p>
        </p:txBody>
      </p:sp>
      <p:sp>
        <p:nvSpPr>
          <p:cNvPr id="125" name="文本框 56"/>
          <p:cNvSpPr/>
          <p:nvPr/>
        </p:nvSpPr>
        <p:spPr>
          <a:xfrm>
            <a:off x="15939720" y="35044200"/>
            <a:ext cx="13474800" cy="3380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3600" b="1" strike="noStrike" spc="-1">
                <a:solidFill>
                  <a:srgbClr val="0070C0"/>
                </a:solidFill>
                <a:latin typeface="Arial"/>
                <a:ea typeface="ＭＳ Ｐゴシック"/>
              </a:rPr>
              <a:t>Conclusion</a:t>
            </a:r>
            <a:endParaRPr lang="en-US" sz="3600" b="0" strike="noStrike" spc="-1">
              <a:latin typeface="Arial"/>
            </a:endParaRPr>
          </a:p>
          <a:p>
            <a:pPr>
              <a:lnSpc>
                <a:spcPct val="100000"/>
              </a:lnSpc>
              <a:buNone/>
            </a:pPr>
            <a:r>
              <a:rPr lang="en-US" sz="3000" b="0" strike="noStrike" spc="-1">
                <a:solidFill>
                  <a:srgbClr val="374151"/>
                </a:solidFill>
                <a:latin typeface="Arial"/>
                <a:ea typeface="ＭＳ Ｐゴシック"/>
              </a:rPr>
              <a:t>  </a:t>
            </a:r>
            <a:r>
              <a:rPr lang="en-US" sz="3000" b="0" strike="noStrike" spc="-1">
                <a:solidFill>
                  <a:srgbClr val="000000"/>
                </a:solidFill>
                <a:latin typeface="Arial"/>
                <a:ea typeface="ＭＳ Ｐゴシック"/>
              </a:rPr>
              <a:t>In our experiments, AMD's Xilinx ZYNQ series FPGA perfectly met the   </a:t>
            </a:r>
            <a:endParaRPr lang="en-US" sz="3000" b="0" strike="noStrike" spc="-1">
              <a:latin typeface="Arial"/>
            </a:endParaRPr>
          </a:p>
          <a:p>
            <a:pPr>
              <a:lnSpc>
                <a:spcPct val="100000"/>
              </a:lnSpc>
              <a:buNone/>
            </a:pPr>
            <a:r>
              <a:rPr lang="en-US" sz="3000" b="0" strike="noStrike" spc="-1">
                <a:solidFill>
                  <a:srgbClr val="000000"/>
                </a:solidFill>
                <a:latin typeface="Arial"/>
                <a:ea typeface="ＭＳ Ｐゴシック"/>
              </a:rPr>
              <a:t>  demands of high-performance computing and control systems for quantum  </a:t>
            </a:r>
            <a:endParaRPr lang="en-US" sz="3000" b="0" strike="noStrike" spc="-1">
              <a:latin typeface="Arial"/>
            </a:endParaRPr>
          </a:p>
          <a:p>
            <a:pPr>
              <a:lnSpc>
                <a:spcPct val="100000"/>
              </a:lnSpc>
              <a:buNone/>
            </a:pPr>
            <a:r>
              <a:rPr lang="en-US" sz="3000" b="0" strike="noStrike" spc="-1">
                <a:solidFill>
                  <a:srgbClr val="000000"/>
                </a:solidFill>
                <a:latin typeface="Arial"/>
                <a:ea typeface="ＭＳ Ｐゴシック"/>
              </a:rPr>
              <a:t>  sensing. In the future, if our team can secure funding support, we believe our </a:t>
            </a:r>
            <a:endParaRPr lang="en-US" sz="3000" b="0" strike="noStrike" spc="-1">
              <a:latin typeface="Arial"/>
            </a:endParaRPr>
          </a:p>
          <a:p>
            <a:pPr>
              <a:lnSpc>
                <a:spcPct val="100000"/>
              </a:lnSpc>
              <a:buNone/>
            </a:pPr>
            <a:r>
              <a:rPr lang="en-US" sz="3000" b="0" strike="noStrike" spc="-1">
                <a:solidFill>
                  <a:srgbClr val="000000"/>
                </a:solidFill>
                <a:latin typeface="Arial"/>
                <a:ea typeface="ＭＳ Ｐゴシック"/>
              </a:rPr>
              <a:t>  NMR spectroscopy based on a distributed AI system will make significant </a:t>
            </a:r>
            <a:endParaRPr lang="en-US" sz="3000" b="0" strike="noStrike" spc="-1">
              <a:latin typeface="Arial"/>
            </a:endParaRPr>
          </a:p>
          <a:p>
            <a:pPr>
              <a:lnSpc>
                <a:spcPct val="100000"/>
              </a:lnSpc>
              <a:buNone/>
            </a:pPr>
            <a:r>
              <a:rPr lang="en-US" sz="3000" b="0" strike="noStrike" spc="-1">
                <a:solidFill>
                  <a:srgbClr val="000000"/>
                </a:solidFill>
                <a:latin typeface="Arial"/>
                <a:ea typeface="ＭＳ Ｐゴシック"/>
              </a:rPr>
              <a:t>  contributions to medicine, the chemical industry, food quality </a:t>
            </a:r>
            <a:endParaRPr lang="en-US" sz="3000" b="0" strike="noStrike" spc="-1">
              <a:latin typeface="Arial"/>
            </a:endParaRPr>
          </a:p>
          <a:p>
            <a:pPr>
              <a:lnSpc>
                <a:spcPct val="100000"/>
              </a:lnSpc>
              <a:buNone/>
            </a:pPr>
            <a:r>
              <a:rPr lang="en-US" sz="3000" b="0" strike="noStrike" spc="-1">
                <a:solidFill>
                  <a:srgbClr val="000000"/>
                </a:solidFill>
                <a:latin typeface="Arial"/>
                <a:ea typeface="ＭＳ Ｐゴシック"/>
              </a:rPr>
              <a:t>  control, and quantum computing.</a:t>
            </a:r>
            <a:endParaRPr lang="en-US" sz="3000" b="0" strike="noStrike" spc="-1">
              <a:latin typeface="Arial"/>
            </a:endParaRPr>
          </a:p>
        </p:txBody>
      </p:sp>
      <p:sp>
        <p:nvSpPr>
          <p:cNvPr id="127" name="Picture 8"/>
          <p:cNvSpPr/>
          <p:nvPr/>
        </p:nvSpPr>
        <p:spPr>
          <a:xfrm rot="405600">
            <a:off x="5618520" y="25871040"/>
            <a:ext cx="3236760" cy="2091960"/>
          </a:xfrm>
          <a:prstGeom prst="roundRect">
            <a:avLst>
              <a:gd name="adj" fmla="val 16667"/>
            </a:avLst>
          </a:prstGeom>
          <a:blipFill rotWithShape="0">
            <a:blip r:embed="rId17"/>
            <a:srcRect/>
            <a:stretch/>
          </a:blipFill>
          <a:ln w="0">
            <a:noFill/>
          </a:ln>
          <a:effectLst>
            <a:outerShdw blurRad="152280" dist="11525" dir="868217" sy="98000" kx="110000" ky="200000" algn="tl" rotWithShape="0">
              <a:srgbClr val="000000">
                <a:alpha val="30000"/>
              </a:srgbClr>
            </a:outerShdw>
            <a:reflection blurRad="6350" stA="22000" endPos="55000" dir="5400000" sy="-100000" algn="bl" rotWithShape="0"/>
          </a:effectLst>
          <a:scene3d>
            <a:camera prst="perspectiveRelaxed">
              <a:rot lat="19800000" lon="1200000" rev="20820000"/>
            </a:camera>
            <a:lightRig rig="threePt" dir="t"/>
          </a:scene3d>
          <a:sp3d contourW="6350" prstMaterial="matte">
            <a:bevelT w="101600" h="101600"/>
            <a:contourClr>
              <a:srgbClr val="969696"/>
            </a:contourClr>
          </a:sp3d>
        </p:spPr>
        <p:style>
          <a:lnRef idx="0">
            <a:scrgbClr r="0" g="0" b="0"/>
          </a:lnRef>
          <a:fillRef idx="0">
            <a:scrgbClr r="0" g="0" b="0"/>
          </a:fillRef>
          <a:effectRef idx="0">
            <a:scrgbClr r="0" g="0" b="0"/>
          </a:effectRef>
          <a:fontRef idx="minor"/>
        </p:style>
      </p:sp>
      <p:pic>
        <p:nvPicPr>
          <p:cNvPr id="128" name="Picture 47"/>
          <p:cNvPicPr/>
          <p:nvPr/>
        </p:nvPicPr>
        <p:blipFill>
          <a:blip r:embed="rId18"/>
          <a:stretch/>
        </p:blipFill>
        <p:spPr>
          <a:xfrm rot="21175200">
            <a:off x="1043280" y="25669440"/>
            <a:ext cx="2435040" cy="2463120"/>
          </a:xfrm>
          <a:prstGeom prst="rect">
            <a:avLst/>
          </a:prstGeom>
          <a:ln w="0">
            <a:solidFill>
              <a:srgbClr val="FFFF00"/>
            </a:solid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129" name="TextBox 54"/>
          <p:cNvSpPr/>
          <p:nvPr/>
        </p:nvSpPr>
        <p:spPr>
          <a:xfrm>
            <a:off x="789480" y="28529640"/>
            <a:ext cx="293904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buNone/>
            </a:pPr>
            <a:r>
              <a:rPr lang="en-US" sz="1200" b="1" strike="noStrike" spc="-1">
                <a:solidFill>
                  <a:srgbClr val="000000"/>
                </a:solidFill>
                <a:latin typeface="Arial"/>
                <a:ea typeface="ＭＳ Ｐゴシック"/>
              </a:rPr>
              <a:t>FPGA-based ADC and DAC Board</a:t>
            </a:r>
            <a:endParaRPr lang="en-US" sz="1200" b="0" strike="noStrike" spc="-1">
              <a:latin typeface="Arial"/>
            </a:endParaRPr>
          </a:p>
        </p:txBody>
      </p:sp>
      <p:sp>
        <p:nvSpPr>
          <p:cNvPr id="130" name="Textfeld 10"/>
          <p:cNvSpPr/>
          <p:nvPr/>
        </p:nvSpPr>
        <p:spPr>
          <a:xfrm>
            <a:off x="6090120" y="32123520"/>
            <a:ext cx="258156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200" b="1" strike="noStrike" spc="-1">
                <a:solidFill>
                  <a:srgbClr val="000000"/>
                </a:solidFill>
                <a:latin typeface="Arial"/>
                <a:ea typeface="ＭＳ Ｐゴシック"/>
              </a:rPr>
              <a:t>PYNQ Z2  </a:t>
            </a:r>
            <a:endParaRPr lang="en-US" sz="1200" b="0" strike="noStrike" spc="-1">
              <a:latin typeface="Arial"/>
            </a:endParaRPr>
          </a:p>
        </p:txBody>
      </p:sp>
      <p:sp>
        <p:nvSpPr>
          <p:cNvPr id="131" name="Textfeld 10"/>
          <p:cNvSpPr/>
          <p:nvPr/>
        </p:nvSpPr>
        <p:spPr>
          <a:xfrm>
            <a:off x="3514320" y="30741120"/>
            <a:ext cx="279972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200" b="1" strike="noStrike" spc="-1">
                <a:solidFill>
                  <a:srgbClr val="000000"/>
                </a:solidFill>
                <a:latin typeface="Arial"/>
                <a:ea typeface="ＭＳ Ｐゴシック"/>
              </a:rPr>
              <a:t>PYNQ-Z2 based portable NMR Set</a:t>
            </a:r>
            <a:endParaRPr lang="en-US" sz="1200" b="0" strike="noStrike" spc="-1">
              <a:latin typeface="Arial"/>
            </a:endParaRPr>
          </a:p>
        </p:txBody>
      </p:sp>
      <p:sp>
        <p:nvSpPr>
          <p:cNvPr id="132" name="Textfeld 10"/>
          <p:cNvSpPr/>
          <p:nvPr/>
        </p:nvSpPr>
        <p:spPr>
          <a:xfrm>
            <a:off x="881640" y="31985640"/>
            <a:ext cx="258156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200" b="1" strike="noStrike" spc="-1">
                <a:solidFill>
                  <a:srgbClr val="000000"/>
                </a:solidFill>
                <a:latin typeface="Arial"/>
                <a:ea typeface="ＭＳ Ｐゴシック"/>
              </a:rPr>
              <a:t>NMR Frontend Board</a:t>
            </a:r>
            <a:endParaRPr lang="en-US" sz="1200" b="0" strike="noStrike" spc="-1">
              <a:latin typeface="Arial"/>
            </a:endParaRPr>
          </a:p>
        </p:txBody>
      </p:sp>
      <p:pic>
        <p:nvPicPr>
          <p:cNvPr id="133" name="Picture 28"/>
          <p:cNvPicPr/>
          <p:nvPr/>
        </p:nvPicPr>
        <p:blipFill>
          <a:blip r:embed="rId19"/>
          <a:stretch/>
        </p:blipFill>
        <p:spPr>
          <a:xfrm rot="172800">
            <a:off x="10915920" y="25524720"/>
            <a:ext cx="2581560" cy="1884240"/>
          </a:xfrm>
          <a:prstGeom prst="rect">
            <a:avLst/>
          </a:prstGeom>
          <a:ln w="0">
            <a:noFill/>
          </a:ln>
          <a:effectLst>
            <a:reflection blurRad="6350" stA="19000" endPos="35000" dir="5400000" sy="-100000" algn="bl" rotWithShape="0"/>
          </a:effectLst>
          <a:scene3d>
            <a:camera prst="isometricOffAxis1Top">
              <a:rot lat="20419454" lon="20997376" rev="1664753"/>
            </a:camera>
            <a:lightRig rig="threePt" dir="t"/>
          </a:scene3d>
        </p:spPr>
      </p:pic>
      <p:pic>
        <p:nvPicPr>
          <p:cNvPr id="134" name="Picture 35"/>
          <p:cNvPicPr/>
          <p:nvPr/>
        </p:nvPicPr>
        <p:blipFill>
          <a:blip r:embed="rId20"/>
          <a:srcRect l="31327" t="20676" r="28838" b="9190"/>
          <a:stretch/>
        </p:blipFill>
        <p:spPr>
          <a:xfrm rot="16200000">
            <a:off x="11402640" y="29961720"/>
            <a:ext cx="1852920" cy="2448000"/>
          </a:xfrm>
          <a:prstGeom prst="rect">
            <a:avLst/>
          </a:prstGeom>
          <a:ln w="0">
            <a:noFill/>
          </a:ln>
          <a:effectLst>
            <a:reflection blurRad="469900" stA="37000" endPos="35000" dir="5400000" sy="-100000" algn="bl" rotWithShape="0"/>
          </a:effectLst>
          <a:scene3d>
            <a:camera prst="orthographicFront">
              <a:rot lat="300000" lon="0" rev="0"/>
            </a:camera>
            <a:lightRig rig="threePt" dir="t"/>
          </a:scene3d>
        </p:spPr>
      </p:pic>
      <p:pic>
        <p:nvPicPr>
          <p:cNvPr id="135" name="Picture 49"/>
          <p:cNvPicPr/>
          <p:nvPr/>
        </p:nvPicPr>
        <p:blipFill>
          <a:blip r:embed="rId21"/>
          <a:stretch/>
        </p:blipFill>
        <p:spPr>
          <a:xfrm>
            <a:off x="5850000" y="30114360"/>
            <a:ext cx="3062160" cy="1943640"/>
          </a:xfrm>
          <a:prstGeom prst="rect">
            <a:avLst/>
          </a:prstGeom>
          <a:ln w="0">
            <a:noFill/>
          </a:ln>
          <a:effectLst>
            <a:outerShdw blurRad="184320" dist="241051" dir="11518873" sx="110000" sy="110000" algn="ctr">
              <a:srgbClr val="000000">
                <a:alpha val="18000"/>
              </a:srgbClr>
            </a:outerShdw>
          </a:effectLst>
          <a:scene3d>
            <a:camera prst="perspectiveHeroicExtremeLeftFacing"/>
            <a:lightRig rig="threePt" dir="t"/>
          </a:scene3d>
        </p:spPr>
      </p:pic>
      <p:pic>
        <p:nvPicPr>
          <p:cNvPr id="136" name="Picture 59"/>
          <p:cNvPicPr/>
          <p:nvPr/>
        </p:nvPicPr>
        <p:blipFill>
          <a:blip r:embed="rId22"/>
          <a:srcRect l="22786" t="32405" r="5267" b="22654"/>
          <a:stretch/>
        </p:blipFill>
        <p:spPr>
          <a:xfrm>
            <a:off x="9832680" y="27726840"/>
            <a:ext cx="4814280" cy="2121120"/>
          </a:xfrm>
          <a:prstGeom prst="rect">
            <a:avLst/>
          </a:prstGeom>
          <a:ln w="0">
            <a:noFill/>
          </a:ln>
          <a:effectLst>
            <a:reflection blurRad="6350" stA="13000" endPos="55000" dir="5400000" sy="-100000" algn="bl" rotWithShape="0"/>
          </a:effectLst>
        </p:spPr>
      </p:pic>
      <p:sp>
        <p:nvSpPr>
          <p:cNvPr id="137" name="Textfeld 10"/>
          <p:cNvSpPr/>
          <p:nvPr/>
        </p:nvSpPr>
        <p:spPr>
          <a:xfrm>
            <a:off x="11057400" y="27437400"/>
            <a:ext cx="258156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200" b="1" strike="noStrike" spc="-1">
                <a:solidFill>
                  <a:srgbClr val="000000"/>
                </a:solidFill>
                <a:latin typeface="Arial"/>
                <a:ea typeface="ＭＳ Ｐゴシック"/>
              </a:rPr>
              <a:t>PYNQ ZU  </a:t>
            </a:r>
            <a:endParaRPr lang="en-US" sz="1200" b="0" strike="noStrike" spc="-1">
              <a:latin typeface="Arial"/>
            </a:endParaRPr>
          </a:p>
        </p:txBody>
      </p:sp>
      <p:sp>
        <p:nvSpPr>
          <p:cNvPr id="138" name="Textfeld 10"/>
          <p:cNvSpPr/>
          <p:nvPr/>
        </p:nvSpPr>
        <p:spPr>
          <a:xfrm>
            <a:off x="10916640" y="29865960"/>
            <a:ext cx="268272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200" b="1" strike="noStrike" spc="-1">
                <a:solidFill>
                  <a:srgbClr val="000000"/>
                </a:solidFill>
                <a:latin typeface="Arial"/>
                <a:ea typeface="ＭＳ Ｐゴシック"/>
              </a:rPr>
              <a:t>PYNQ ZU based portable NMR Set</a:t>
            </a:r>
            <a:endParaRPr lang="en-US" sz="1200" b="0" strike="noStrike" spc="-1">
              <a:latin typeface="Arial"/>
            </a:endParaRPr>
          </a:p>
        </p:txBody>
      </p:sp>
      <p:sp>
        <p:nvSpPr>
          <p:cNvPr id="139" name="Textfeld 10"/>
          <p:cNvSpPr/>
          <p:nvPr/>
        </p:nvSpPr>
        <p:spPr>
          <a:xfrm>
            <a:off x="10902600" y="32061960"/>
            <a:ext cx="2581560" cy="272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buNone/>
            </a:pPr>
            <a:r>
              <a:rPr lang="en-US" sz="1200" b="1" strike="noStrike" spc="-1">
                <a:solidFill>
                  <a:srgbClr val="000000"/>
                </a:solidFill>
                <a:latin typeface="Arial"/>
                <a:ea typeface="ＭＳ Ｐゴシック"/>
              </a:rPr>
              <a:t>FMC board</a:t>
            </a:r>
            <a:endParaRPr lang="en-US" sz="1200" b="0" strike="noStrike" spc="-1">
              <a:latin typeface="Arial"/>
            </a:endParaRPr>
          </a:p>
        </p:txBody>
      </p:sp>
      <p:sp>
        <p:nvSpPr>
          <p:cNvPr id="140" name="Rectangle 4098"/>
          <p:cNvSpPr/>
          <p:nvPr/>
        </p:nvSpPr>
        <p:spPr>
          <a:xfrm>
            <a:off x="413640" y="25211520"/>
            <a:ext cx="9042120" cy="7227000"/>
          </a:xfrm>
          <a:prstGeom prst="rect">
            <a:avLst/>
          </a:prstGeom>
          <a:noFill/>
          <a:ln w="9525">
            <a:solidFill>
              <a:srgbClr val="000000"/>
            </a:solidFill>
            <a:round/>
          </a:ln>
        </p:spPr>
        <p:style>
          <a:lnRef idx="0">
            <a:scrgbClr r="0" g="0" b="0"/>
          </a:lnRef>
          <a:fillRef idx="0">
            <a:scrgbClr r="0" g="0" b="0"/>
          </a:fillRef>
          <a:effectRef idx="0">
            <a:scrgbClr r="0" g="0" b="0"/>
          </a:effectRef>
          <a:fontRef idx="minor"/>
        </p:style>
      </p:sp>
      <p:sp>
        <p:nvSpPr>
          <p:cNvPr id="141" name="Rectangle 4099"/>
          <p:cNvSpPr/>
          <p:nvPr/>
        </p:nvSpPr>
        <p:spPr>
          <a:xfrm>
            <a:off x="9645840" y="25211520"/>
            <a:ext cx="5096160" cy="7227000"/>
          </a:xfrm>
          <a:prstGeom prst="rect">
            <a:avLst/>
          </a:prstGeom>
          <a:noFill/>
          <a:ln w="9525">
            <a:solidFill>
              <a:srgbClr val="000000"/>
            </a:solidFill>
            <a:round/>
          </a:ln>
        </p:spPr>
        <p:style>
          <a:lnRef idx="0">
            <a:scrgbClr r="0" g="0" b="0"/>
          </a:lnRef>
          <a:fillRef idx="0">
            <a:scrgbClr r="0" g="0" b="0"/>
          </a:fillRef>
          <a:effectRef idx="0">
            <a:scrgbClr r="0" g="0" b="0"/>
          </a:effectRef>
          <a:fontRef idx="minor"/>
        </p:style>
      </p:sp>
      <p:sp>
        <p:nvSpPr>
          <p:cNvPr id="142" name="Rectangle 141"/>
          <p:cNvSpPr/>
          <p:nvPr/>
        </p:nvSpPr>
        <p:spPr>
          <a:xfrm>
            <a:off x="16531200" y="28608120"/>
            <a:ext cx="2285640" cy="68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latin typeface="Arial"/>
                <a:ea typeface="Microsoft YaHei"/>
              </a:rPr>
              <a:t>Without AI based correction</a:t>
            </a:r>
          </a:p>
        </p:txBody>
      </p:sp>
      <p:sp>
        <p:nvSpPr>
          <p:cNvPr id="143" name="Rectangle 142"/>
          <p:cNvSpPr/>
          <p:nvPr/>
        </p:nvSpPr>
        <p:spPr>
          <a:xfrm>
            <a:off x="16531200" y="32687280"/>
            <a:ext cx="2285640" cy="857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buNone/>
            </a:pPr>
            <a:r>
              <a:rPr lang="en-US" sz="1800" b="0" strike="noStrike" spc="-1">
                <a:latin typeface="Arial"/>
                <a:ea typeface="Microsoft YaHei"/>
              </a:rPr>
              <a:t>With AI based Larmor frequency correction</a:t>
            </a:r>
          </a:p>
        </p:txBody>
      </p:sp>
      <p:pic>
        <p:nvPicPr>
          <p:cNvPr id="144" name="Picture 143"/>
          <p:cNvPicPr/>
          <p:nvPr/>
        </p:nvPicPr>
        <p:blipFill>
          <a:blip r:embed="rId23"/>
          <a:stretch/>
        </p:blipFill>
        <p:spPr>
          <a:xfrm>
            <a:off x="19492920" y="31062960"/>
            <a:ext cx="9310680" cy="4150440"/>
          </a:xfrm>
          <a:prstGeom prst="rect">
            <a:avLst/>
          </a:prstGeom>
          <a:ln w="0">
            <a:noFill/>
          </a:ln>
        </p:spPr>
      </p:pic>
      <p:pic>
        <p:nvPicPr>
          <p:cNvPr id="145" name="Picture 144"/>
          <p:cNvPicPr/>
          <p:nvPr/>
        </p:nvPicPr>
        <p:blipFill>
          <a:blip r:embed="rId24"/>
          <a:stretch/>
        </p:blipFill>
        <p:spPr>
          <a:xfrm>
            <a:off x="19503000" y="27203400"/>
            <a:ext cx="9143640" cy="3513960"/>
          </a:xfrm>
          <a:prstGeom prst="rect">
            <a:avLst/>
          </a:prstGeom>
          <a:ln w="0">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B55160"/>
      </a:dk2>
      <a:lt2>
        <a:srgbClr val="A32638"/>
      </a:lt2>
      <a:accent1>
        <a:srgbClr val="C87D88"/>
      </a:accent1>
      <a:accent2>
        <a:srgbClr val="D1929B"/>
      </a:accent2>
      <a:accent3>
        <a:srgbClr val="FFFFFF"/>
      </a:accent3>
      <a:accent4>
        <a:srgbClr val="000000"/>
      </a:accent4>
      <a:accent5>
        <a:srgbClr val="E0BFC3"/>
      </a:accent5>
      <a:accent6>
        <a:srgbClr val="BD848C"/>
      </a:accent6>
      <a:hlink>
        <a:srgbClr val="DAA8AF"/>
      </a:hlink>
      <a:folHlink>
        <a:srgbClr val="E3BDC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B55160"/>
      </a:dk2>
      <a:lt2>
        <a:srgbClr val="A32638"/>
      </a:lt2>
      <a:accent1>
        <a:srgbClr val="C87D88"/>
      </a:accent1>
      <a:accent2>
        <a:srgbClr val="D1929B"/>
      </a:accent2>
      <a:accent3>
        <a:srgbClr val="FFFFFF"/>
      </a:accent3>
      <a:accent4>
        <a:srgbClr val="000000"/>
      </a:accent4>
      <a:accent5>
        <a:srgbClr val="E0BFC3"/>
      </a:accent5>
      <a:accent6>
        <a:srgbClr val="BD848C"/>
      </a:accent6>
      <a:hlink>
        <a:srgbClr val="DAA8AF"/>
      </a:hlink>
      <a:folHlink>
        <a:srgbClr val="E3BDC3"/>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231</TotalTime>
  <Words>622</Words>
  <Application>Microsoft Office PowerPoint</Application>
  <PresentationFormat>Custom</PresentationFormat>
  <Paragraphs>69</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Cambria Math</vt:lpstr>
      <vt:lpstr>Times New Roman</vt:lpstr>
      <vt:lpstr>Office Theme</vt:lpstr>
      <vt:lpstr>PowerPoint Presentation</vt:lpstr>
    </vt:vector>
  </TitlesOfParts>
  <Company>kiz  / Abt. Medien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subject/>
  <dc:creator>kiz  / Abt. Medien</dc:creator>
  <dc:description/>
  <cp:lastModifiedBy>Peng Yichao</cp:lastModifiedBy>
  <cp:revision>599</cp:revision>
  <cp:lastPrinted>2018-02-07T15:30:54Z</cp:lastPrinted>
  <dcterms:created xsi:type="dcterms:W3CDTF">2006-10-23T09:27:13Z</dcterms:created>
  <dcterms:modified xsi:type="dcterms:W3CDTF">2023-06-30T20:34:46Z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vt:i4>
  </property>
  <property fmtid="{D5CDD505-2E9C-101B-9397-08002B2CF9AE}" pid="3" name="PresentationFormat">
    <vt:lpwstr>Custom</vt:lpwstr>
  </property>
  <property fmtid="{D5CDD505-2E9C-101B-9397-08002B2CF9AE}" pid="4" name="Slides">
    <vt:i4>1</vt:i4>
  </property>
</Properties>
</file>